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Lst>
  <p:sldSz cy="32918400" cx="43891200"/>
  <p:notesSz cx="9271000" cy="7010400"/>
  <p:embeddedFontLst>
    <p:embeddedFont>
      <p:font typeface="Roboto"/>
      <p:regular r:id="rId7"/>
      <p:bold r:id="rId8"/>
      <p:italic r:id="rId9"/>
      <p:boldItalic r:id="rId10"/>
    </p:embeddedFont>
    <p:embeddedFont>
      <p:font typeface="Nunito"/>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0368">
          <p15:clr>
            <a:srgbClr val="A4A3A4"/>
          </p15:clr>
        </p15:guide>
        <p15:guide id="2" pos="13824">
          <p15:clr>
            <a:srgbClr val="A4A3A4"/>
          </p15:clr>
        </p15:guide>
      </p15:sldGuideLst>
    </p:ext>
    <p:ext uri="http://customooxmlschemas.google.com/">
      <go:slidesCustomData xmlns:go="http://customooxmlschemas.google.com/" r:id="rId15" roundtripDataSignature="AMtx7miHw4O8eUUxlV3bqEWKAVRR0jeuZ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0368" orient="horz"/>
        <p:guide pos="13824"/>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Nunito-regular.fntdata"/><Relationship Id="rId10" Type="http://schemas.openxmlformats.org/officeDocument/2006/relationships/font" Target="fonts/Roboto-boldItalic.fntdata"/><Relationship Id="rId13" Type="http://schemas.openxmlformats.org/officeDocument/2006/relationships/font" Target="fonts/Nunito-italic.fntdata"/><Relationship Id="rId12" Type="http://schemas.openxmlformats.org/officeDocument/2006/relationships/font" Target="fonts/Nunito-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Roboto-italic.fntdata"/><Relationship Id="rId15" Type="http://customschemas.google.com/relationships/presentationmetadata" Target="metadata"/><Relationship Id="rId14" Type="http://schemas.openxmlformats.org/officeDocument/2006/relationships/font" Target="fonts/Nuni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Roboto-regular.fntdata"/><Relationship Id="rId8" Type="http://schemas.openxmlformats.org/officeDocument/2006/relationships/font" Target="fonts/Robo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545475" y="525775"/>
            <a:ext cx="6180975" cy="2628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927100" y="3329925"/>
            <a:ext cx="7416800" cy="315467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1:notes"/>
          <p:cNvSpPr txBox="1"/>
          <p:nvPr>
            <p:ph idx="1" type="body"/>
          </p:nvPr>
        </p:nvSpPr>
        <p:spPr>
          <a:xfrm>
            <a:off x="927100" y="3329925"/>
            <a:ext cx="7416800" cy="31546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notes"/>
          <p:cNvSpPr/>
          <p:nvPr>
            <p:ph idx="2" type="sldImg"/>
          </p:nvPr>
        </p:nvSpPr>
        <p:spPr>
          <a:xfrm>
            <a:off x="1545475" y="525775"/>
            <a:ext cx="6180975" cy="2628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1" name="Shape 11"/>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2"/>
          <p:cNvSpPr txBox="1"/>
          <p:nvPr>
            <p:ph type="title"/>
          </p:nvPr>
        </p:nvSpPr>
        <p:spPr>
          <a:xfrm>
            <a:off x="2194560" y="1318263"/>
            <a:ext cx="39502079" cy="5486400"/>
          </a:xfrm>
          <a:prstGeom prst="rect">
            <a:avLst/>
          </a:prstGeom>
          <a:noFill/>
          <a:ln>
            <a:noFill/>
          </a:ln>
        </p:spPr>
        <p:txBody>
          <a:bodyPr anchorCtr="0" anchor="ctr" bIns="219450" lIns="438900" spcFirstLastPara="1" rIns="438900" wrap="square" tIns="21945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2"/>
          <p:cNvSpPr txBox="1"/>
          <p:nvPr>
            <p:ph idx="1" type="body"/>
          </p:nvPr>
        </p:nvSpPr>
        <p:spPr>
          <a:xfrm rot="5400000">
            <a:off x="11083288" y="-1207764"/>
            <a:ext cx="21724623" cy="39502079"/>
          </a:xfrm>
          <a:prstGeom prst="rect">
            <a:avLst/>
          </a:prstGeom>
          <a:noFill/>
          <a:ln>
            <a:noFill/>
          </a:ln>
        </p:spPr>
        <p:txBody>
          <a:bodyPr anchorCtr="0" anchor="t" bIns="219450" lIns="438900" spcFirstLastPara="1" rIns="438900" wrap="square" tIns="21945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6" name="Google Shape;66;p12"/>
          <p:cNvSpPr txBox="1"/>
          <p:nvPr>
            <p:ph idx="10" type="dt"/>
          </p:nvPr>
        </p:nvSpPr>
        <p:spPr>
          <a:xfrm>
            <a:off x="2194560" y="30510482"/>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2"/>
          <p:cNvSpPr txBox="1"/>
          <p:nvPr>
            <p:ph idx="11" type="ftr"/>
          </p:nvPr>
        </p:nvSpPr>
        <p:spPr>
          <a:xfrm>
            <a:off x="14996161" y="30510482"/>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2"/>
          <p:cNvSpPr txBox="1"/>
          <p:nvPr>
            <p:ph idx="12" type="sldNum"/>
          </p:nvPr>
        </p:nvSpPr>
        <p:spPr>
          <a:xfrm>
            <a:off x="31455361" y="30510482"/>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b="0" i="0" sz="5700" u="none" cap="none" strike="noStrike">
                <a:solidFill>
                  <a:srgbClr val="888888"/>
                </a:solidFill>
                <a:latin typeface="Calibri"/>
                <a:ea typeface="Calibri"/>
                <a:cs typeface="Calibri"/>
                <a:sym typeface="Calibri"/>
              </a:defRPr>
            </a:lvl1pPr>
            <a:lvl2pPr indent="0" lvl="1" marL="0" algn="r">
              <a:spcBef>
                <a:spcPts val="0"/>
              </a:spcBef>
              <a:buNone/>
              <a:defRPr b="0" i="0" sz="5700" u="none" cap="none" strike="noStrike">
                <a:solidFill>
                  <a:srgbClr val="888888"/>
                </a:solidFill>
                <a:latin typeface="Calibri"/>
                <a:ea typeface="Calibri"/>
                <a:cs typeface="Calibri"/>
                <a:sym typeface="Calibri"/>
              </a:defRPr>
            </a:lvl2pPr>
            <a:lvl3pPr indent="0" lvl="2" marL="0" algn="r">
              <a:spcBef>
                <a:spcPts val="0"/>
              </a:spcBef>
              <a:buNone/>
              <a:defRPr b="0" i="0" sz="5700" u="none" cap="none" strike="noStrike">
                <a:solidFill>
                  <a:srgbClr val="888888"/>
                </a:solidFill>
                <a:latin typeface="Calibri"/>
                <a:ea typeface="Calibri"/>
                <a:cs typeface="Calibri"/>
                <a:sym typeface="Calibri"/>
              </a:defRPr>
            </a:lvl3pPr>
            <a:lvl4pPr indent="0" lvl="3" marL="0" algn="r">
              <a:spcBef>
                <a:spcPts val="0"/>
              </a:spcBef>
              <a:buNone/>
              <a:defRPr b="0" i="0" sz="5700" u="none" cap="none" strike="noStrike">
                <a:solidFill>
                  <a:srgbClr val="888888"/>
                </a:solidFill>
                <a:latin typeface="Calibri"/>
                <a:ea typeface="Calibri"/>
                <a:cs typeface="Calibri"/>
                <a:sym typeface="Calibri"/>
              </a:defRPr>
            </a:lvl4pPr>
            <a:lvl5pPr indent="0" lvl="4" marL="0" algn="r">
              <a:spcBef>
                <a:spcPts val="0"/>
              </a:spcBef>
              <a:buNone/>
              <a:defRPr b="0" i="0" sz="5700" u="none" cap="none" strike="noStrike">
                <a:solidFill>
                  <a:srgbClr val="888888"/>
                </a:solidFill>
                <a:latin typeface="Calibri"/>
                <a:ea typeface="Calibri"/>
                <a:cs typeface="Calibri"/>
                <a:sym typeface="Calibri"/>
              </a:defRPr>
            </a:lvl5pPr>
            <a:lvl6pPr indent="0" lvl="5" marL="0" algn="r">
              <a:spcBef>
                <a:spcPts val="0"/>
              </a:spcBef>
              <a:buNone/>
              <a:defRPr b="0" i="0" sz="5700" u="none" cap="none" strike="noStrike">
                <a:solidFill>
                  <a:srgbClr val="888888"/>
                </a:solidFill>
                <a:latin typeface="Calibri"/>
                <a:ea typeface="Calibri"/>
                <a:cs typeface="Calibri"/>
                <a:sym typeface="Calibri"/>
              </a:defRPr>
            </a:lvl6pPr>
            <a:lvl7pPr indent="0" lvl="6" marL="0" algn="r">
              <a:spcBef>
                <a:spcPts val="0"/>
              </a:spcBef>
              <a:buNone/>
              <a:defRPr b="0" i="0" sz="5700" u="none" cap="none" strike="noStrike">
                <a:solidFill>
                  <a:srgbClr val="888888"/>
                </a:solidFill>
                <a:latin typeface="Calibri"/>
                <a:ea typeface="Calibri"/>
                <a:cs typeface="Calibri"/>
                <a:sym typeface="Calibri"/>
              </a:defRPr>
            </a:lvl7pPr>
            <a:lvl8pPr indent="0" lvl="7" marL="0" algn="r">
              <a:spcBef>
                <a:spcPts val="0"/>
              </a:spcBef>
              <a:buNone/>
              <a:defRPr b="0" i="0" sz="5700" u="none" cap="none" strike="noStrike">
                <a:solidFill>
                  <a:srgbClr val="888888"/>
                </a:solidFill>
                <a:latin typeface="Calibri"/>
                <a:ea typeface="Calibri"/>
                <a:cs typeface="Calibri"/>
                <a:sym typeface="Calibri"/>
              </a:defRPr>
            </a:lvl8pPr>
            <a:lvl9pPr indent="0" lvl="8" marL="0" algn="r">
              <a:spcBef>
                <a:spcPts val="0"/>
              </a:spcBef>
              <a:buNone/>
              <a:defRPr b="0" i="0" sz="5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9" name="Shape 69"/>
        <p:cNvGrpSpPr/>
        <p:nvPr/>
      </p:nvGrpSpPr>
      <p:grpSpPr>
        <a:xfrm>
          <a:off x="0" y="0"/>
          <a:ext cx="0" cy="0"/>
          <a:chOff x="0" y="0"/>
          <a:chExt cx="0" cy="0"/>
        </a:xfrm>
      </p:grpSpPr>
      <p:sp>
        <p:nvSpPr>
          <p:cNvPr id="70" name="Google Shape;70;p13"/>
          <p:cNvSpPr txBox="1"/>
          <p:nvPr>
            <p:ph type="title"/>
          </p:nvPr>
        </p:nvSpPr>
        <p:spPr>
          <a:xfrm rot="5400000">
            <a:off x="87393787" y="31386782"/>
            <a:ext cx="89877900" cy="35547303"/>
          </a:xfrm>
          <a:prstGeom prst="rect">
            <a:avLst/>
          </a:prstGeom>
          <a:noFill/>
          <a:ln>
            <a:noFill/>
          </a:ln>
        </p:spPr>
        <p:txBody>
          <a:bodyPr anchorCtr="0" anchor="ctr" bIns="219450" lIns="438900" spcFirstLastPara="1" rIns="438900" wrap="square" tIns="21945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1" name="Google Shape;71;p13"/>
          <p:cNvSpPr txBox="1"/>
          <p:nvPr>
            <p:ph idx="1" type="body"/>
          </p:nvPr>
        </p:nvSpPr>
        <p:spPr>
          <a:xfrm rot="5400000">
            <a:off x="15925804" y="-3802373"/>
            <a:ext cx="89877900" cy="105925615"/>
          </a:xfrm>
          <a:prstGeom prst="rect">
            <a:avLst/>
          </a:prstGeom>
          <a:noFill/>
          <a:ln>
            <a:noFill/>
          </a:ln>
        </p:spPr>
        <p:txBody>
          <a:bodyPr anchorCtr="0" anchor="t" bIns="219450" lIns="438900" spcFirstLastPara="1" rIns="438900" wrap="square" tIns="21945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2" name="Google Shape;72;p13"/>
          <p:cNvSpPr txBox="1"/>
          <p:nvPr>
            <p:ph idx="10" type="dt"/>
          </p:nvPr>
        </p:nvSpPr>
        <p:spPr>
          <a:xfrm>
            <a:off x="2194560" y="30510482"/>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3"/>
          <p:cNvSpPr txBox="1"/>
          <p:nvPr>
            <p:ph idx="11" type="ftr"/>
          </p:nvPr>
        </p:nvSpPr>
        <p:spPr>
          <a:xfrm>
            <a:off x="14996161" y="30510482"/>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3"/>
          <p:cNvSpPr txBox="1"/>
          <p:nvPr>
            <p:ph idx="12" type="sldNum"/>
          </p:nvPr>
        </p:nvSpPr>
        <p:spPr>
          <a:xfrm>
            <a:off x="31455361" y="30510482"/>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b="0" i="0" sz="5700" u="none" cap="none" strike="noStrike">
                <a:solidFill>
                  <a:srgbClr val="888888"/>
                </a:solidFill>
                <a:latin typeface="Calibri"/>
                <a:ea typeface="Calibri"/>
                <a:cs typeface="Calibri"/>
                <a:sym typeface="Calibri"/>
              </a:defRPr>
            </a:lvl1pPr>
            <a:lvl2pPr indent="0" lvl="1" marL="0" algn="r">
              <a:spcBef>
                <a:spcPts val="0"/>
              </a:spcBef>
              <a:buNone/>
              <a:defRPr b="0" i="0" sz="5700" u="none" cap="none" strike="noStrike">
                <a:solidFill>
                  <a:srgbClr val="888888"/>
                </a:solidFill>
                <a:latin typeface="Calibri"/>
                <a:ea typeface="Calibri"/>
                <a:cs typeface="Calibri"/>
                <a:sym typeface="Calibri"/>
              </a:defRPr>
            </a:lvl2pPr>
            <a:lvl3pPr indent="0" lvl="2" marL="0" algn="r">
              <a:spcBef>
                <a:spcPts val="0"/>
              </a:spcBef>
              <a:buNone/>
              <a:defRPr b="0" i="0" sz="5700" u="none" cap="none" strike="noStrike">
                <a:solidFill>
                  <a:srgbClr val="888888"/>
                </a:solidFill>
                <a:latin typeface="Calibri"/>
                <a:ea typeface="Calibri"/>
                <a:cs typeface="Calibri"/>
                <a:sym typeface="Calibri"/>
              </a:defRPr>
            </a:lvl3pPr>
            <a:lvl4pPr indent="0" lvl="3" marL="0" algn="r">
              <a:spcBef>
                <a:spcPts val="0"/>
              </a:spcBef>
              <a:buNone/>
              <a:defRPr b="0" i="0" sz="5700" u="none" cap="none" strike="noStrike">
                <a:solidFill>
                  <a:srgbClr val="888888"/>
                </a:solidFill>
                <a:latin typeface="Calibri"/>
                <a:ea typeface="Calibri"/>
                <a:cs typeface="Calibri"/>
                <a:sym typeface="Calibri"/>
              </a:defRPr>
            </a:lvl4pPr>
            <a:lvl5pPr indent="0" lvl="4" marL="0" algn="r">
              <a:spcBef>
                <a:spcPts val="0"/>
              </a:spcBef>
              <a:buNone/>
              <a:defRPr b="0" i="0" sz="5700" u="none" cap="none" strike="noStrike">
                <a:solidFill>
                  <a:srgbClr val="888888"/>
                </a:solidFill>
                <a:latin typeface="Calibri"/>
                <a:ea typeface="Calibri"/>
                <a:cs typeface="Calibri"/>
                <a:sym typeface="Calibri"/>
              </a:defRPr>
            </a:lvl5pPr>
            <a:lvl6pPr indent="0" lvl="5" marL="0" algn="r">
              <a:spcBef>
                <a:spcPts val="0"/>
              </a:spcBef>
              <a:buNone/>
              <a:defRPr b="0" i="0" sz="5700" u="none" cap="none" strike="noStrike">
                <a:solidFill>
                  <a:srgbClr val="888888"/>
                </a:solidFill>
                <a:latin typeface="Calibri"/>
                <a:ea typeface="Calibri"/>
                <a:cs typeface="Calibri"/>
                <a:sym typeface="Calibri"/>
              </a:defRPr>
            </a:lvl6pPr>
            <a:lvl7pPr indent="0" lvl="6" marL="0" algn="r">
              <a:spcBef>
                <a:spcPts val="0"/>
              </a:spcBef>
              <a:buNone/>
              <a:defRPr b="0" i="0" sz="5700" u="none" cap="none" strike="noStrike">
                <a:solidFill>
                  <a:srgbClr val="888888"/>
                </a:solidFill>
                <a:latin typeface="Calibri"/>
                <a:ea typeface="Calibri"/>
                <a:cs typeface="Calibri"/>
                <a:sym typeface="Calibri"/>
              </a:defRPr>
            </a:lvl7pPr>
            <a:lvl8pPr indent="0" lvl="7" marL="0" algn="r">
              <a:spcBef>
                <a:spcPts val="0"/>
              </a:spcBef>
              <a:buNone/>
              <a:defRPr b="0" i="0" sz="5700" u="none" cap="none" strike="noStrike">
                <a:solidFill>
                  <a:srgbClr val="888888"/>
                </a:solidFill>
                <a:latin typeface="Calibri"/>
                <a:ea typeface="Calibri"/>
                <a:cs typeface="Calibri"/>
                <a:sym typeface="Calibri"/>
              </a:defRPr>
            </a:lvl8pPr>
            <a:lvl9pPr indent="0" lvl="8" marL="0" algn="r">
              <a:spcBef>
                <a:spcPts val="0"/>
              </a:spcBef>
              <a:buNone/>
              <a:defRPr b="0" i="0" sz="5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2" name="Shape 12"/>
        <p:cNvGrpSpPr/>
        <p:nvPr/>
      </p:nvGrpSpPr>
      <p:grpSpPr>
        <a:xfrm>
          <a:off x="0" y="0"/>
          <a:ext cx="0" cy="0"/>
          <a:chOff x="0" y="0"/>
          <a:chExt cx="0" cy="0"/>
        </a:xfrm>
      </p:grpSpPr>
      <p:sp>
        <p:nvSpPr>
          <p:cNvPr id="13" name="Google Shape;13;p4"/>
          <p:cNvSpPr txBox="1"/>
          <p:nvPr>
            <p:ph type="title"/>
          </p:nvPr>
        </p:nvSpPr>
        <p:spPr>
          <a:xfrm>
            <a:off x="2194560" y="1318263"/>
            <a:ext cx="39502079" cy="5486400"/>
          </a:xfrm>
          <a:prstGeom prst="rect">
            <a:avLst/>
          </a:prstGeom>
          <a:noFill/>
          <a:ln>
            <a:noFill/>
          </a:ln>
        </p:spPr>
        <p:txBody>
          <a:bodyPr anchorCtr="0" anchor="ctr" bIns="219450" lIns="438900" spcFirstLastPara="1" rIns="438900" wrap="square" tIns="21945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 name="Google Shape;14;p4"/>
          <p:cNvSpPr txBox="1"/>
          <p:nvPr>
            <p:ph idx="1" type="body"/>
          </p:nvPr>
        </p:nvSpPr>
        <p:spPr>
          <a:xfrm>
            <a:off x="2194560" y="7680964"/>
            <a:ext cx="39502079" cy="21724623"/>
          </a:xfrm>
          <a:prstGeom prst="rect">
            <a:avLst/>
          </a:prstGeom>
          <a:noFill/>
          <a:ln>
            <a:noFill/>
          </a:ln>
        </p:spPr>
        <p:txBody>
          <a:bodyPr anchorCtr="0" anchor="t" bIns="219450" lIns="438900" spcFirstLastPara="1" rIns="438900" wrap="square" tIns="21945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5" name="Google Shape;15;p4"/>
          <p:cNvSpPr txBox="1"/>
          <p:nvPr>
            <p:ph idx="10" type="dt"/>
          </p:nvPr>
        </p:nvSpPr>
        <p:spPr>
          <a:xfrm>
            <a:off x="2194560" y="30510482"/>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4"/>
          <p:cNvSpPr txBox="1"/>
          <p:nvPr>
            <p:ph idx="11" type="ftr"/>
          </p:nvPr>
        </p:nvSpPr>
        <p:spPr>
          <a:xfrm>
            <a:off x="14996161" y="30510482"/>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4"/>
          <p:cNvSpPr txBox="1"/>
          <p:nvPr>
            <p:ph idx="12" type="sldNum"/>
          </p:nvPr>
        </p:nvSpPr>
        <p:spPr>
          <a:xfrm>
            <a:off x="31455361" y="30510482"/>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b="0" i="0" sz="5700" u="none" cap="none" strike="noStrike">
                <a:solidFill>
                  <a:srgbClr val="888888"/>
                </a:solidFill>
                <a:latin typeface="Calibri"/>
                <a:ea typeface="Calibri"/>
                <a:cs typeface="Calibri"/>
                <a:sym typeface="Calibri"/>
              </a:defRPr>
            </a:lvl1pPr>
            <a:lvl2pPr indent="0" lvl="1" marL="0" algn="r">
              <a:spcBef>
                <a:spcPts val="0"/>
              </a:spcBef>
              <a:buNone/>
              <a:defRPr b="0" i="0" sz="5700" u="none" cap="none" strike="noStrike">
                <a:solidFill>
                  <a:srgbClr val="888888"/>
                </a:solidFill>
                <a:latin typeface="Calibri"/>
                <a:ea typeface="Calibri"/>
                <a:cs typeface="Calibri"/>
                <a:sym typeface="Calibri"/>
              </a:defRPr>
            </a:lvl2pPr>
            <a:lvl3pPr indent="0" lvl="2" marL="0" algn="r">
              <a:spcBef>
                <a:spcPts val="0"/>
              </a:spcBef>
              <a:buNone/>
              <a:defRPr b="0" i="0" sz="5700" u="none" cap="none" strike="noStrike">
                <a:solidFill>
                  <a:srgbClr val="888888"/>
                </a:solidFill>
                <a:latin typeface="Calibri"/>
                <a:ea typeface="Calibri"/>
                <a:cs typeface="Calibri"/>
                <a:sym typeface="Calibri"/>
              </a:defRPr>
            </a:lvl3pPr>
            <a:lvl4pPr indent="0" lvl="3" marL="0" algn="r">
              <a:spcBef>
                <a:spcPts val="0"/>
              </a:spcBef>
              <a:buNone/>
              <a:defRPr b="0" i="0" sz="5700" u="none" cap="none" strike="noStrike">
                <a:solidFill>
                  <a:srgbClr val="888888"/>
                </a:solidFill>
                <a:latin typeface="Calibri"/>
                <a:ea typeface="Calibri"/>
                <a:cs typeface="Calibri"/>
                <a:sym typeface="Calibri"/>
              </a:defRPr>
            </a:lvl4pPr>
            <a:lvl5pPr indent="0" lvl="4" marL="0" algn="r">
              <a:spcBef>
                <a:spcPts val="0"/>
              </a:spcBef>
              <a:buNone/>
              <a:defRPr b="0" i="0" sz="5700" u="none" cap="none" strike="noStrike">
                <a:solidFill>
                  <a:srgbClr val="888888"/>
                </a:solidFill>
                <a:latin typeface="Calibri"/>
                <a:ea typeface="Calibri"/>
                <a:cs typeface="Calibri"/>
                <a:sym typeface="Calibri"/>
              </a:defRPr>
            </a:lvl5pPr>
            <a:lvl6pPr indent="0" lvl="5" marL="0" algn="r">
              <a:spcBef>
                <a:spcPts val="0"/>
              </a:spcBef>
              <a:buNone/>
              <a:defRPr b="0" i="0" sz="5700" u="none" cap="none" strike="noStrike">
                <a:solidFill>
                  <a:srgbClr val="888888"/>
                </a:solidFill>
                <a:latin typeface="Calibri"/>
                <a:ea typeface="Calibri"/>
                <a:cs typeface="Calibri"/>
                <a:sym typeface="Calibri"/>
              </a:defRPr>
            </a:lvl6pPr>
            <a:lvl7pPr indent="0" lvl="6" marL="0" algn="r">
              <a:spcBef>
                <a:spcPts val="0"/>
              </a:spcBef>
              <a:buNone/>
              <a:defRPr b="0" i="0" sz="5700" u="none" cap="none" strike="noStrike">
                <a:solidFill>
                  <a:srgbClr val="888888"/>
                </a:solidFill>
                <a:latin typeface="Calibri"/>
                <a:ea typeface="Calibri"/>
                <a:cs typeface="Calibri"/>
                <a:sym typeface="Calibri"/>
              </a:defRPr>
            </a:lvl7pPr>
            <a:lvl8pPr indent="0" lvl="7" marL="0" algn="r">
              <a:spcBef>
                <a:spcPts val="0"/>
              </a:spcBef>
              <a:buNone/>
              <a:defRPr b="0" i="0" sz="5700" u="none" cap="none" strike="noStrike">
                <a:solidFill>
                  <a:srgbClr val="888888"/>
                </a:solidFill>
                <a:latin typeface="Calibri"/>
                <a:ea typeface="Calibri"/>
                <a:cs typeface="Calibri"/>
                <a:sym typeface="Calibri"/>
              </a:defRPr>
            </a:lvl8pPr>
            <a:lvl9pPr indent="0" lvl="8" marL="0" algn="r">
              <a:spcBef>
                <a:spcPts val="0"/>
              </a:spcBef>
              <a:buNone/>
              <a:defRPr b="0" i="0" sz="5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8" name="Shape 18"/>
        <p:cNvGrpSpPr/>
        <p:nvPr/>
      </p:nvGrpSpPr>
      <p:grpSpPr>
        <a:xfrm>
          <a:off x="0" y="0"/>
          <a:ext cx="0" cy="0"/>
          <a:chOff x="0" y="0"/>
          <a:chExt cx="0" cy="0"/>
        </a:xfrm>
      </p:grpSpPr>
      <p:sp>
        <p:nvSpPr>
          <p:cNvPr id="19" name="Google Shape;19;p5"/>
          <p:cNvSpPr txBox="1"/>
          <p:nvPr>
            <p:ph type="title"/>
          </p:nvPr>
        </p:nvSpPr>
        <p:spPr>
          <a:xfrm>
            <a:off x="3467103" y="21153123"/>
            <a:ext cx="37307521" cy="6537960"/>
          </a:xfrm>
          <a:prstGeom prst="rect">
            <a:avLst/>
          </a:prstGeom>
          <a:noFill/>
          <a:ln>
            <a:noFill/>
          </a:ln>
        </p:spPr>
        <p:txBody>
          <a:bodyPr anchorCtr="0" anchor="t" bIns="219450" lIns="438900" spcFirstLastPara="1" rIns="438900" wrap="square" tIns="219450">
            <a:normAutofit/>
          </a:bodyPr>
          <a:lstStyle>
            <a:lvl1pPr lvl="0" algn="l">
              <a:spcBef>
                <a:spcPts val="0"/>
              </a:spcBef>
              <a:spcAft>
                <a:spcPts val="0"/>
              </a:spcAft>
              <a:buClr>
                <a:schemeClr val="dk1"/>
              </a:buClr>
              <a:buSzPts val="19200"/>
              <a:buFont typeface="Calibri"/>
              <a:buNone/>
              <a:defRPr b="1" sz="192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5"/>
          <p:cNvSpPr txBox="1"/>
          <p:nvPr>
            <p:ph idx="1" type="body"/>
          </p:nvPr>
        </p:nvSpPr>
        <p:spPr>
          <a:xfrm>
            <a:off x="3467103" y="13952227"/>
            <a:ext cx="37307521" cy="7200897"/>
          </a:xfrm>
          <a:prstGeom prst="rect">
            <a:avLst/>
          </a:prstGeom>
          <a:noFill/>
          <a:ln>
            <a:noFill/>
          </a:ln>
        </p:spPr>
        <p:txBody>
          <a:bodyPr anchorCtr="0" anchor="b" bIns="219450" lIns="438900" spcFirstLastPara="1" rIns="438900" wrap="square" tIns="219450">
            <a:normAutofit/>
          </a:bodyPr>
          <a:lstStyle>
            <a:lvl1pPr indent="-228600" lvl="0" marL="457200" algn="l">
              <a:spcBef>
                <a:spcPts val="1940"/>
              </a:spcBef>
              <a:spcAft>
                <a:spcPts val="0"/>
              </a:spcAft>
              <a:buClr>
                <a:srgbClr val="888888"/>
              </a:buClr>
              <a:buSzPts val="9700"/>
              <a:buNone/>
              <a:defRPr sz="9700">
                <a:solidFill>
                  <a:srgbClr val="888888"/>
                </a:solidFill>
              </a:defRPr>
            </a:lvl1pPr>
            <a:lvl2pPr indent="-228600" lvl="1" marL="914400" algn="l">
              <a:spcBef>
                <a:spcPts val="1740"/>
              </a:spcBef>
              <a:spcAft>
                <a:spcPts val="0"/>
              </a:spcAft>
              <a:buClr>
                <a:srgbClr val="888888"/>
              </a:buClr>
              <a:buSzPts val="8700"/>
              <a:buNone/>
              <a:defRPr sz="8700">
                <a:solidFill>
                  <a:srgbClr val="888888"/>
                </a:solidFill>
              </a:defRPr>
            </a:lvl2pPr>
            <a:lvl3pPr indent="-228600" lvl="2" marL="1371600" algn="l">
              <a:spcBef>
                <a:spcPts val="1540"/>
              </a:spcBef>
              <a:spcAft>
                <a:spcPts val="0"/>
              </a:spcAft>
              <a:buClr>
                <a:srgbClr val="888888"/>
              </a:buClr>
              <a:buSzPts val="7700"/>
              <a:buNone/>
              <a:defRPr sz="7700">
                <a:solidFill>
                  <a:srgbClr val="888888"/>
                </a:solidFill>
              </a:defRPr>
            </a:lvl3pPr>
            <a:lvl4pPr indent="-228600" lvl="3" marL="1828800" algn="l">
              <a:spcBef>
                <a:spcPts val="1340"/>
              </a:spcBef>
              <a:spcAft>
                <a:spcPts val="0"/>
              </a:spcAft>
              <a:buClr>
                <a:srgbClr val="888888"/>
              </a:buClr>
              <a:buSzPts val="6700"/>
              <a:buNone/>
              <a:defRPr sz="6700">
                <a:solidFill>
                  <a:srgbClr val="888888"/>
                </a:solidFill>
              </a:defRPr>
            </a:lvl4pPr>
            <a:lvl5pPr indent="-228600" lvl="4" marL="2286000" algn="l">
              <a:spcBef>
                <a:spcPts val="1340"/>
              </a:spcBef>
              <a:spcAft>
                <a:spcPts val="0"/>
              </a:spcAft>
              <a:buClr>
                <a:srgbClr val="888888"/>
              </a:buClr>
              <a:buSzPts val="6700"/>
              <a:buNone/>
              <a:defRPr sz="6700">
                <a:solidFill>
                  <a:srgbClr val="888888"/>
                </a:solidFill>
              </a:defRPr>
            </a:lvl5pPr>
            <a:lvl6pPr indent="-228600" lvl="5" marL="2743200" algn="l">
              <a:spcBef>
                <a:spcPts val="1340"/>
              </a:spcBef>
              <a:spcAft>
                <a:spcPts val="0"/>
              </a:spcAft>
              <a:buClr>
                <a:srgbClr val="888888"/>
              </a:buClr>
              <a:buSzPts val="6700"/>
              <a:buNone/>
              <a:defRPr sz="6700">
                <a:solidFill>
                  <a:srgbClr val="888888"/>
                </a:solidFill>
              </a:defRPr>
            </a:lvl6pPr>
            <a:lvl7pPr indent="-228600" lvl="6" marL="3200400" algn="l">
              <a:spcBef>
                <a:spcPts val="1340"/>
              </a:spcBef>
              <a:spcAft>
                <a:spcPts val="0"/>
              </a:spcAft>
              <a:buClr>
                <a:srgbClr val="888888"/>
              </a:buClr>
              <a:buSzPts val="6700"/>
              <a:buNone/>
              <a:defRPr sz="6700">
                <a:solidFill>
                  <a:srgbClr val="888888"/>
                </a:solidFill>
              </a:defRPr>
            </a:lvl7pPr>
            <a:lvl8pPr indent="-228600" lvl="7" marL="3657600" algn="l">
              <a:spcBef>
                <a:spcPts val="1340"/>
              </a:spcBef>
              <a:spcAft>
                <a:spcPts val="0"/>
              </a:spcAft>
              <a:buClr>
                <a:srgbClr val="888888"/>
              </a:buClr>
              <a:buSzPts val="6700"/>
              <a:buNone/>
              <a:defRPr sz="6700">
                <a:solidFill>
                  <a:srgbClr val="888888"/>
                </a:solidFill>
              </a:defRPr>
            </a:lvl8pPr>
            <a:lvl9pPr indent="-228600" lvl="8" marL="4114800" algn="l">
              <a:spcBef>
                <a:spcPts val="1340"/>
              </a:spcBef>
              <a:spcAft>
                <a:spcPts val="0"/>
              </a:spcAft>
              <a:buClr>
                <a:srgbClr val="888888"/>
              </a:buClr>
              <a:buSzPts val="6700"/>
              <a:buNone/>
              <a:defRPr sz="6700">
                <a:solidFill>
                  <a:srgbClr val="888888"/>
                </a:solidFill>
              </a:defRPr>
            </a:lvl9pPr>
          </a:lstStyle>
          <a:p/>
        </p:txBody>
      </p:sp>
      <p:sp>
        <p:nvSpPr>
          <p:cNvPr id="21" name="Google Shape;21;p5"/>
          <p:cNvSpPr txBox="1"/>
          <p:nvPr>
            <p:ph idx="10" type="dt"/>
          </p:nvPr>
        </p:nvSpPr>
        <p:spPr>
          <a:xfrm>
            <a:off x="2194560" y="30510482"/>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5"/>
          <p:cNvSpPr txBox="1"/>
          <p:nvPr>
            <p:ph idx="11" type="ftr"/>
          </p:nvPr>
        </p:nvSpPr>
        <p:spPr>
          <a:xfrm>
            <a:off x="14996161" y="30510482"/>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5"/>
          <p:cNvSpPr txBox="1"/>
          <p:nvPr>
            <p:ph idx="12" type="sldNum"/>
          </p:nvPr>
        </p:nvSpPr>
        <p:spPr>
          <a:xfrm>
            <a:off x="31455361" y="30510482"/>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b="0" i="0" sz="5700" u="none" cap="none" strike="noStrike">
                <a:solidFill>
                  <a:srgbClr val="888888"/>
                </a:solidFill>
                <a:latin typeface="Calibri"/>
                <a:ea typeface="Calibri"/>
                <a:cs typeface="Calibri"/>
                <a:sym typeface="Calibri"/>
              </a:defRPr>
            </a:lvl1pPr>
            <a:lvl2pPr indent="0" lvl="1" marL="0" algn="r">
              <a:spcBef>
                <a:spcPts val="0"/>
              </a:spcBef>
              <a:buNone/>
              <a:defRPr b="0" i="0" sz="5700" u="none" cap="none" strike="noStrike">
                <a:solidFill>
                  <a:srgbClr val="888888"/>
                </a:solidFill>
                <a:latin typeface="Calibri"/>
                <a:ea typeface="Calibri"/>
                <a:cs typeface="Calibri"/>
                <a:sym typeface="Calibri"/>
              </a:defRPr>
            </a:lvl2pPr>
            <a:lvl3pPr indent="0" lvl="2" marL="0" algn="r">
              <a:spcBef>
                <a:spcPts val="0"/>
              </a:spcBef>
              <a:buNone/>
              <a:defRPr b="0" i="0" sz="5700" u="none" cap="none" strike="noStrike">
                <a:solidFill>
                  <a:srgbClr val="888888"/>
                </a:solidFill>
                <a:latin typeface="Calibri"/>
                <a:ea typeface="Calibri"/>
                <a:cs typeface="Calibri"/>
                <a:sym typeface="Calibri"/>
              </a:defRPr>
            </a:lvl3pPr>
            <a:lvl4pPr indent="0" lvl="3" marL="0" algn="r">
              <a:spcBef>
                <a:spcPts val="0"/>
              </a:spcBef>
              <a:buNone/>
              <a:defRPr b="0" i="0" sz="5700" u="none" cap="none" strike="noStrike">
                <a:solidFill>
                  <a:srgbClr val="888888"/>
                </a:solidFill>
                <a:latin typeface="Calibri"/>
                <a:ea typeface="Calibri"/>
                <a:cs typeface="Calibri"/>
                <a:sym typeface="Calibri"/>
              </a:defRPr>
            </a:lvl4pPr>
            <a:lvl5pPr indent="0" lvl="4" marL="0" algn="r">
              <a:spcBef>
                <a:spcPts val="0"/>
              </a:spcBef>
              <a:buNone/>
              <a:defRPr b="0" i="0" sz="5700" u="none" cap="none" strike="noStrike">
                <a:solidFill>
                  <a:srgbClr val="888888"/>
                </a:solidFill>
                <a:latin typeface="Calibri"/>
                <a:ea typeface="Calibri"/>
                <a:cs typeface="Calibri"/>
                <a:sym typeface="Calibri"/>
              </a:defRPr>
            </a:lvl5pPr>
            <a:lvl6pPr indent="0" lvl="5" marL="0" algn="r">
              <a:spcBef>
                <a:spcPts val="0"/>
              </a:spcBef>
              <a:buNone/>
              <a:defRPr b="0" i="0" sz="5700" u="none" cap="none" strike="noStrike">
                <a:solidFill>
                  <a:srgbClr val="888888"/>
                </a:solidFill>
                <a:latin typeface="Calibri"/>
                <a:ea typeface="Calibri"/>
                <a:cs typeface="Calibri"/>
                <a:sym typeface="Calibri"/>
              </a:defRPr>
            </a:lvl6pPr>
            <a:lvl7pPr indent="0" lvl="6" marL="0" algn="r">
              <a:spcBef>
                <a:spcPts val="0"/>
              </a:spcBef>
              <a:buNone/>
              <a:defRPr b="0" i="0" sz="5700" u="none" cap="none" strike="noStrike">
                <a:solidFill>
                  <a:srgbClr val="888888"/>
                </a:solidFill>
                <a:latin typeface="Calibri"/>
                <a:ea typeface="Calibri"/>
                <a:cs typeface="Calibri"/>
                <a:sym typeface="Calibri"/>
              </a:defRPr>
            </a:lvl7pPr>
            <a:lvl8pPr indent="0" lvl="7" marL="0" algn="r">
              <a:spcBef>
                <a:spcPts val="0"/>
              </a:spcBef>
              <a:buNone/>
              <a:defRPr b="0" i="0" sz="5700" u="none" cap="none" strike="noStrike">
                <a:solidFill>
                  <a:srgbClr val="888888"/>
                </a:solidFill>
                <a:latin typeface="Calibri"/>
                <a:ea typeface="Calibri"/>
                <a:cs typeface="Calibri"/>
                <a:sym typeface="Calibri"/>
              </a:defRPr>
            </a:lvl8pPr>
            <a:lvl9pPr indent="0" lvl="8" marL="0" algn="r">
              <a:spcBef>
                <a:spcPts val="0"/>
              </a:spcBef>
              <a:buNone/>
              <a:defRPr b="0" i="0" sz="5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4" name="Shape 24"/>
        <p:cNvGrpSpPr/>
        <p:nvPr/>
      </p:nvGrpSpPr>
      <p:grpSpPr>
        <a:xfrm>
          <a:off x="0" y="0"/>
          <a:ext cx="0" cy="0"/>
          <a:chOff x="0" y="0"/>
          <a:chExt cx="0" cy="0"/>
        </a:xfrm>
      </p:grpSpPr>
      <p:sp>
        <p:nvSpPr>
          <p:cNvPr id="25" name="Google Shape;25;p6"/>
          <p:cNvSpPr txBox="1"/>
          <p:nvPr>
            <p:ph type="title"/>
          </p:nvPr>
        </p:nvSpPr>
        <p:spPr>
          <a:xfrm>
            <a:off x="2194560" y="1318263"/>
            <a:ext cx="39502079" cy="5486400"/>
          </a:xfrm>
          <a:prstGeom prst="rect">
            <a:avLst/>
          </a:prstGeom>
          <a:noFill/>
          <a:ln>
            <a:noFill/>
          </a:ln>
        </p:spPr>
        <p:txBody>
          <a:bodyPr anchorCtr="0" anchor="ctr" bIns="219450" lIns="438900" spcFirstLastPara="1" rIns="438900" wrap="square" tIns="21945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6"/>
          <p:cNvSpPr txBox="1"/>
          <p:nvPr>
            <p:ph idx="1" type="body"/>
          </p:nvPr>
        </p:nvSpPr>
        <p:spPr>
          <a:xfrm>
            <a:off x="7901944" y="24582124"/>
            <a:ext cx="70736458" cy="69517264"/>
          </a:xfrm>
          <a:prstGeom prst="rect">
            <a:avLst/>
          </a:prstGeom>
          <a:noFill/>
          <a:ln>
            <a:noFill/>
          </a:ln>
        </p:spPr>
        <p:txBody>
          <a:bodyPr anchorCtr="0" anchor="t" bIns="219450" lIns="438900" spcFirstLastPara="1" rIns="438900" wrap="square" tIns="219450">
            <a:normAutofit/>
          </a:bodyPr>
          <a:lstStyle>
            <a:lvl1pPr indent="-1079500" lvl="0" marL="457200" algn="l">
              <a:spcBef>
                <a:spcPts val="2680"/>
              </a:spcBef>
              <a:spcAft>
                <a:spcPts val="0"/>
              </a:spcAft>
              <a:buClr>
                <a:schemeClr val="dk1"/>
              </a:buClr>
              <a:buSzPts val="13400"/>
              <a:buChar char="•"/>
              <a:defRPr sz="13400"/>
            </a:lvl1pPr>
            <a:lvl2pPr indent="-958850" lvl="1" marL="914400" algn="l">
              <a:spcBef>
                <a:spcPts val="2300"/>
              </a:spcBef>
              <a:spcAft>
                <a:spcPts val="0"/>
              </a:spcAft>
              <a:buClr>
                <a:schemeClr val="dk1"/>
              </a:buClr>
              <a:buSzPts val="11500"/>
              <a:buChar char="–"/>
              <a:defRPr sz="11500"/>
            </a:lvl2pPr>
            <a:lvl3pPr indent="-844550" lvl="2" marL="1371600" algn="l">
              <a:spcBef>
                <a:spcPts val="1940"/>
              </a:spcBef>
              <a:spcAft>
                <a:spcPts val="0"/>
              </a:spcAft>
              <a:buClr>
                <a:schemeClr val="dk1"/>
              </a:buClr>
              <a:buSzPts val="9700"/>
              <a:buChar char="•"/>
              <a:defRPr sz="9700"/>
            </a:lvl3pPr>
            <a:lvl4pPr indent="-781050" lvl="3" marL="1828800" algn="l">
              <a:spcBef>
                <a:spcPts val="1740"/>
              </a:spcBef>
              <a:spcAft>
                <a:spcPts val="0"/>
              </a:spcAft>
              <a:buClr>
                <a:schemeClr val="dk1"/>
              </a:buClr>
              <a:buSzPts val="8700"/>
              <a:buChar char="–"/>
              <a:defRPr sz="8700"/>
            </a:lvl4pPr>
            <a:lvl5pPr indent="-781050" lvl="4" marL="2286000" algn="l">
              <a:spcBef>
                <a:spcPts val="1740"/>
              </a:spcBef>
              <a:spcAft>
                <a:spcPts val="0"/>
              </a:spcAft>
              <a:buClr>
                <a:schemeClr val="dk1"/>
              </a:buClr>
              <a:buSzPts val="8700"/>
              <a:buChar char="»"/>
              <a:defRPr sz="8700"/>
            </a:lvl5pPr>
            <a:lvl6pPr indent="-781050" lvl="5" marL="2743200" algn="l">
              <a:spcBef>
                <a:spcPts val="1740"/>
              </a:spcBef>
              <a:spcAft>
                <a:spcPts val="0"/>
              </a:spcAft>
              <a:buClr>
                <a:schemeClr val="dk1"/>
              </a:buClr>
              <a:buSzPts val="8700"/>
              <a:buChar char="•"/>
              <a:defRPr sz="8700"/>
            </a:lvl6pPr>
            <a:lvl7pPr indent="-781050" lvl="6" marL="3200400" algn="l">
              <a:spcBef>
                <a:spcPts val="1740"/>
              </a:spcBef>
              <a:spcAft>
                <a:spcPts val="0"/>
              </a:spcAft>
              <a:buClr>
                <a:schemeClr val="dk1"/>
              </a:buClr>
              <a:buSzPts val="8700"/>
              <a:buChar char="•"/>
              <a:defRPr sz="8700"/>
            </a:lvl7pPr>
            <a:lvl8pPr indent="-781050" lvl="7" marL="3657600" algn="l">
              <a:spcBef>
                <a:spcPts val="1740"/>
              </a:spcBef>
              <a:spcAft>
                <a:spcPts val="0"/>
              </a:spcAft>
              <a:buClr>
                <a:schemeClr val="dk1"/>
              </a:buClr>
              <a:buSzPts val="8700"/>
              <a:buChar char="•"/>
              <a:defRPr sz="8700"/>
            </a:lvl8pPr>
            <a:lvl9pPr indent="-781050" lvl="8" marL="4114800" algn="l">
              <a:spcBef>
                <a:spcPts val="1740"/>
              </a:spcBef>
              <a:spcAft>
                <a:spcPts val="0"/>
              </a:spcAft>
              <a:buClr>
                <a:schemeClr val="dk1"/>
              </a:buClr>
              <a:buSzPts val="8700"/>
              <a:buChar char="•"/>
              <a:defRPr sz="8700"/>
            </a:lvl9pPr>
          </a:lstStyle>
          <a:p/>
        </p:txBody>
      </p:sp>
      <p:sp>
        <p:nvSpPr>
          <p:cNvPr id="27" name="Google Shape;27;p6"/>
          <p:cNvSpPr txBox="1"/>
          <p:nvPr>
            <p:ph idx="2" type="body"/>
          </p:nvPr>
        </p:nvSpPr>
        <p:spPr>
          <a:xfrm>
            <a:off x="79369921" y="24582124"/>
            <a:ext cx="70736464" cy="69517264"/>
          </a:xfrm>
          <a:prstGeom prst="rect">
            <a:avLst/>
          </a:prstGeom>
          <a:noFill/>
          <a:ln>
            <a:noFill/>
          </a:ln>
        </p:spPr>
        <p:txBody>
          <a:bodyPr anchorCtr="0" anchor="t" bIns="219450" lIns="438900" spcFirstLastPara="1" rIns="438900" wrap="square" tIns="219450">
            <a:normAutofit/>
          </a:bodyPr>
          <a:lstStyle>
            <a:lvl1pPr indent="-1079500" lvl="0" marL="457200" algn="l">
              <a:spcBef>
                <a:spcPts val="2680"/>
              </a:spcBef>
              <a:spcAft>
                <a:spcPts val="0"/>
              </a:spcAft>
              <a:buClr>
                <a:schemeClr val="dk1"/>
              </a:buClr>
              <a:buSzPts val="13400"/>
              <a:buChar char="•"/>
              <a:defRPr sz="13400"/>
            </a:lvl1pPr>
            <a:lvl2pPr indent="-958850" lvl="1" marL="914400" algn="l">
              <a:spcBef>
                <a:spcPts val="2300"/>
              </a:spcBef>
              <a:spcAft>
                <a:spcPts val="0"/>
              </a:spcAft>
              <a:buClr>
                <a:schemeClr val="dk1"/>
              </a:buClr>
              <a:buSzPts val="11500"/>
              <a:buChar char="–"/>
              <a:defRPr sz="11500"/>
            </a:lvl2pPr>
            <a:lvl3pPr indent="-844550" lvl="2" marL="1371600" algn="l">
              <a:spcBef>
                <a:spcPts val="1940"/>
              </a:spcBef>
              <a:spcAft>
                <a:spcPts val="0"/>
              </a:spcAft>
              <a:buClr>
                <a:schemeClr val="dk1"/>
              </a:buClr>
              <a:buSzPts val="9700"/>
              <a:buChar char="•"/>
              <a:defRPr sz="9700"/>
            </a:lvl3pPr>
            <a:lvl4pPr indent="-781050" lvl="3" marL="1828800" algn="l">
              <a:spcBef>
                <a:spcPts val="1740"/>
              </a:spcBef>
              <a:spcAft>
                <a:spcPts val="0"/>
              </a:spcAft>
              <a:buClr>
                <a:schemeClr val="dk1"/>
              </a:buClr>
              <a:buSzPts val="8700"/>
              <a:buChar char="–"/>
              <a:defRPr sz="8700"/>
            </a:lvl4pPr>
            <a:lvl5pPr indent="-781050" lvl="4" marL="2286000" algn="l">
              <a:spcBef>
                <a:spcPts val="1740"/>
              </a:spcBef>
              <a:spcAft>
                <a:spcPts val="0"/>
              </a:spcAft>
              <a:buClr>
                <a:schemeClr val="dk1"/>
              </a:buClr>
              <a:buSzPts val="8700"/>
              <a:buChar char="»"/>
              <a:defRPr sz="8700"/>
            </a:lvl5pPr>
            <a:lvl6pPr indent="-781050" lvl="5" marL="2743200" algn="l">
              <a:spcBef>
                <a:spcPts val="1740"/>
              </a:spcBef>
              <a:spcAft>
                <a:spcPts val="0"/>
              </a:spcAft>
              <a:buClr>
                <a:schemeClr val="dk1"/>
              </a:buClr>
              <a:buSzPts val="8700"/>
              <a:buChar char="•"/>
              <a:defRPr sz="8700"/>
            </a:lvl6pPr>
            <a:lvl7pPr indent="-781050" lvl="6" marL="3200400" algn="l">
              <a:spcBef>
                <a:spcPts val="1740"/>
              </a:spcBef>
              <a:spcAft>
                <a:spcPts val="0"/>
              </a:spcAft>
              <a:buClr>
                <a:schemeClr val="dk1"/>
              </a:buClr>
              <a:buSzPts val="8700"/>
              <a:buChar char="•"/>
              <a:defRPr sz="8700"/>
            </a:lvl7pPr>
            <a:lvl8pPr indent="-781050" lvl="7" marL="3657600" algn="l">
              <a:spcBef>
                <a:spcPts val="1740"/>
              </a:spcBef>
              <a:spcAft>
                <a:spcPts val="0"/>
              </a:spcAft>
              <a:buClr>
                <a:schemeClr val="dk1"/>
              </a:buClr>
              <a:buSzPts val="8700"/>
              <a:buChar char="•"/>
              <a:defRPr sz="8700"/>
            </a:lvl8pPr>
            <a:lvl9pPr indent="-781050" lvl="8" marL="4114800" algn="l">
              <a:spcBef>
                <a:spcPts val="1740"/>
              </a:spcBef>
              <a:spcAft>
                <a:spcPts val="0"/>
              </a:spcAft>
              <a:buClr>
                <a:schemeClr val="dk1"/>
              </a:buClr>
              <a:buSzPts val="8700"/>
              <a:buChar char="•"/>
              <a:defRPr sz="8700"/>
            </a:lvl9pPr>
          </a:lstStyle>
          <a:p/>
        </p:txBody>
      </p:sp>
      <p:sp>
        <p:nvSpPr>
          <p:cNvPr id="28" name="Google Shape;28;p6"/>
          <p:cNvSpPr txBox="1"/>
          <p:nvPr>
            <p:ph idx="10" type="dt"/>
          </p:nvPr>
        </p:nvSpPr>
        <p:spPr>
          <a:xfrm>
            <a:off x="2194560" y="30510482"/>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6"/>
          <p:cNvSpPr txBox="1"/>
          <p:nvPr>
            <p:ph idx="11" type="ftr"/>
          </p:nvPr>
        </p:nvSpPr>
        <p:spPr>
          <a:xfrm>
            <a:off x="14996161" y="30510482"/>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6"/>
          <p:cNvSpPr txBox="1"/>
          <p:nvPr>
            <p:ph idx="12" type="sldNum"/>
          </p:nvPr>
        </p:nvSpPr>
        <p:spPr>
          <a:xfrm>
            <a:off x="31455361" y="30510482"/>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b="0" i="0" sz="5700" u="none" cap="none" strike="noStrike">
                <a:solidFill>
                  <a:srgbClr val="888888"/>
                </a:solidFill>
                <a:latin typeface="Calibri"/>
                <a:ea typeface="Calibri"/>
                <a:cs typeface="Calibri"/>
                <a:sym typeface="Calibri"/>
              </a:defRPr>
            </a:lvl1pPr>
            <a:lvl2pPr indent="0" lvl="1" marL="0" algn="r">
              <a:spcBef>
                <a:spcPts val="0"/>
              </a:spcBef>
              <a:buNone/>
              <a:defRPr b="0" i="0" sz="5700" u="none" cap="none" strike="noStrike">
                <a:solidFill>
                  <a:srgbClr val="888888"/>
                </a:solidFill>
                <a:latin typeface="Calibri"/>
                <a:ea typeface="Calibri"/>
                <a:cs typeface="Calibri"/>
                <a:sym typeface="Calibri"/>
              </a:defRPr>
            </a:lvl2pPr>
            <a:lvl3pPr indent="0" lvl="2" marL="0" algn="r">
              <a:spcBef>
                <a:spcPts val="0"/>
              </a:spcBef>
              <a:buNone/>
              <a:defRPr b="0" i="0" sz="5700" u="none" cap="none" strike="noStrike">
                <a:solidFill>
                  <a:srgbClr val="888888"/>
                </a:solidFill>
                <a:latin typeface="Calibri"/>
                <a:ea typeface="Calibri"/>
                <a:cs typeface="Calibri"/>
                <a:sym typeface="Calibri"/>
              </a:defRPr>
            </a:lvl3pPr>
            <a:lvl4pPr indent="0" lvl="3" marL="0" algn="r">
              <a:spcBef>
                <a:spcPts val="0"/>
              </a:spcBef>
              <a:buNone/>
              <a:defRPr b="0" i="0" sz="5700" u="none" cap="none" strike="noStrike">
                <a:solidFill>
                  <a:srgbClr val="888888"/>
                </a:solidFill>
                <a:latin typeface="Calibri"/>
                <a:ea typeface="Calibri"/>
                <a:cs typeface="Calibri"/>
                <a:sym typeface="Calibri"/>
              </a:defRPr>
            </a:lvl4pPr>
            <a:lvl5pPr indent="0" lvl="4" marL="0" algn="r">
              <a:spcBef>
                <a:spcPts val="0"/>
              </a:spcBef>
              <a:buNone/>
              <a:defRPr b="0" i="0" sz="5700" u="none" cap="none" strike="noStrike">
                <a:solidFill>
                  <a:srgbClr val="888888"/>
                </a:solidFill>
                <a:latin typeface="Calibri"/>
                <a:ea typeface="Calibri"/>
                <a:cs typeface="Calibri"/>
                <a:sym typeface="Calibri"/>
              </a:defRPr>
            </a:lvl5pPr>
            <a:lvl6pPr indent="0" lvl="5" marL="0" algn="r">
              <a:spcBef>
                <a:spcPts val="0"/>
              </a:spcBef>
              <a:buNone/>
              <a:defRPr b="0" i="0" sz="5700" u="none" cap="none" strike="noStrike">
                <a:solidFill>
                  <a:srgbClr val="888888"/>
                </a:solidFill>
                <a:latin typeface="Calibri"/>
                <a:ea typeface="Calibri"/>
                <a:cs typeface="Calibri"/>
                <a:sym typeface="Calibri"/>
              </a:defRPr>
            </a:lvl6pPr>
            <a:lvl7pPr indent="0" lvl="6" marL="0" algn="r">
              <a:spcBef>
                <a:spcPts val="0"/>
              </a:spcBef>
              <a:buNone/>
              <a:defRPr b="0" i="0" sz="5700" u="none" cap="none" strike="noStrike">
                <a:solidFill>
                  <a:srgbClr val="888888"/>
                </a:solidFill>
                <a:latin typeface="Calibri"/>
                <a:ea typeface="Calibri"/>
                <a:cs typeface="Calibri"/>
                <a:sym typeface="Calibri"/>
              </a:defRPr>
            </a:lvl7pPr>
            <a:lvl8pPr indent="0" lvl="7" marL="0" algn="r">
              <a:spcBef>
                <a:spcPts val="0"/>
              </a:spcBef>
              <a:buNone/>
              <a:defRPr b="0" i="0" sz="5700" u="none" cap="none" strike="noStrike">
                <a:solidFill>
                  <a:srgbClr val="888888"/>
                </a:solidFill>
                <a:latin typeface="Calibri"/>
                <a:ea typeface="Calibri"/>
                <a:cs typeface="Calibri"/>
                <a:sym typeface="Calibri"/>
              </a:defRPr>
            </a:lvl8pPr>
            <a:lvl9pPr indent="0" lvl="8" marL="0" algn="r">
              <a:spcBef>
                <a:spcPts val="0"/>
              </a:spcBef>
              <a:buNone/>
              <a:defRPr b="0" i="0" sz="5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1" name="Shape 31"/>
        <p:cNvGrpSpPr/>
        <p:nvPr/>
      </p:nvGrpSpPr>
      <p:grpSpPr>
        <a:xfrm>
          <a:off x="0" y="0"/>
          <a:ext cx="0" cy="0"/>
          <a:chOff x="0" y="0"/>
          <a:chExt cx="0" cy="0"/>
        </a:xfrm>
      </p:grpSpPr>
      <p:sp>
        <p:nvSpPr>
          <p:cNvPr id="32" name="Google Shape;32;p7"/>
          <p:cNvSpPr txBox="1"/>
          <p:nvPr>
            <p:ph type="title"/>
          </p:nvPr>
        </p:nvSpPr>
        <p:spPr>
          <a:xfrm>
            <a:off x="2194560" y="1318263"/>
            <a:ext cx="39502079" cy="5486400"/>
          </a:xfrm>
          <a:prstGeom prst="rect">
            <a:avLst/>
          </a:prstGeom>
          <a:noFill/>
          <a:ln>
            <a:noFill/>
          </a:ln>
        </p:spPr>
        <p:txBody>
          <a:bodyPr anchorCtr="0" anchor="ctr" bIns="219450" lIns="438900" spcFirstLastPara="1" rIns="438900" wrap="square" tIns="219450">
            <a:normAutofit/>
          </a:bodyPr>
          <a:lstStyle>
            <a:lvl1pPr lvl="0" algn="ctr">
              <a:spcBef>
                <a:spcPts val="0"/>
              </a:spcBef>
              <a:spcAft>
                <a:spcPts val="0"/>
              </a:spcAft>
              <a:buClr>
                <a:schemeClr val="dk1"/>
              </a:buClr>
              <a:buSzPts val="211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7"/>
          <p:cNvSpPr txBox="1"/>
          <p:nvPr>
            <p:ph idx="1" type="body"/>
          </p:nvPr>
        </p:nvSpPr>
        <p:spPr>
          <a:xfrm>
            <a:off x="2194562" y="7368545"/>
            <a:ext cx="19392903" cy="3070857"/>
          </a:xfrm>
          <a:prstGeom prst="rect">
            <a:avLst/>
          </a:prstGeom>
          <a:noFill/>
          <a:ln>
            <a:noFill/>
          </a:ln>
        </p:spPr>
        <p:txBody>
          <a:bodyPr anchorCtr="0" anchor="b" bIns="219450" lIns="438900" spcFirstLastPara="1" rIns="438900" wrap="square" tIns="219450">
            <a:normAutofit/>
          </a:bodyPr>
          <a:lstStyle>
            <a:lvl1pPr indent="-228600" lvl="0" marL="457200" algn="l">
              <a:spcBef>
                <a:spcPts val="2300"/>
              </a:spcBef>
              <a:spcAft>
                <a:spcPts val="0"/>
              </a:spcAft>
              <a:buClr>
                <a:schemeClr val="dk1"/>
              </a:buClr>
              <a:buSzPts val="11500"/>
              <a:buNone/>
              <a:defRPr b="1" sz="11500"/>
            </a:lvl1pPr>
            <a:lvl2pPr indent="-228600" lvl="1" marL="914400" algn="l">
              <a:spcBef>
                <a:spcPts val="1940"/>
              </a:spcBef>
              <a:spcAft>
                <a:spcPts val="0"/>
              </a:spcAft>
              <a:buClr>
                <a:schemeClr val="dk1"/>
              </a:buClr>
              <a:buSzPts val="9700"/>
              <a:buNone/>
              <a:defRPr b="1" sz="9700"/>
            </a:lvl2pPr>
            <a:lvl3pPr indent="-228600" lvl="2" marL="1371600" algn="l">
              <a:spcBef>
                <a:spcPts val="1740"/>
              </a:spcBef>
              <a:spcAft>
                <a:spcPts val="0"/>
              </a:spcAft>
              <a:buClr>
                <a:schemeClr val="dk1"/>
              </a:buClr>
              <a:buSzPts val="8700"/>
              <a:buNone/>
              <a:defRPr b="1" sz="8700"/>
            </a:lvl3pPr>
            <a:lvl4pPr indent="-228600" lvl="3" marL="1828800" algn="l">
              <a:spcBef>
                <a:spcPts val="1540"/>
              </a:spcBef>
              <a:spcAft>
                <a:spcPts val="0"/>
              </a:spcAft>
              <a:buClr>
                <a:schemeClr val="dk1"/>
              </a:buClr>
              <a:buSzPts val="7700"/>
              <a:buNone/>
              <a:defRPr b="1" sz="7700"/>
            </a:lvl4pPr>
            <a:lvl5pPr indent="-228600" lvl="4" marL="2286000" algn="l">
              <a:spcBef>
                <a:spcPts val="1540"/>
              </a:spcBef>
              <a:spcAft>
                <a:spcPts val="0"/>
              </a:spcAft>
              <a:buClr>
                <a:schemeClr val="dk1"/>
              </a:buClr>
              <a:buSzPts val="7700"/>
              <a:buNone/>
              <a:defRPr b="1" sz="7700"/>
            </a:lvl5pPr>
            <a:lvl6pPr indent="-228600" lvl="5" marL="2743200" algn="l">
              <a:spcBef>
                <a:spcPts val="1540"/>
              </a:spcBef>
              <a:spcAft>
                <a:spcPts val="0"/>
              </a:spcAft>
              <a:buClr>
                <a:schemeClr val="dk1"/>
              </a:buClr>
              <a:buSzPts val="7700"/>
              <a:buNone/>
              <a:defRPr b="1" sz="7700"/>
            </a:lvl6pPr>
            <a:lvl7pPr indent="-228600" lvl="6" marL="3200400" algn="l">
              <a:spcBef>
                <a:spcPts val="1540"/>
              </a:spcBef>
              <a:spcAft>
                <a:spcPts val="0"/>
              </a:spcAft>
              <a:buClr>
                <a:schemeClr val="dk1"/>
              </a:buClr>
              <a:buSzPts val="7700"/>
              <a:buNone/>
              <a:defRPr b="1" sz="7700"/>
            </a:lvl7pPr>
            <a:lvl8pPr indent="-228600" lvl="7" marL="3657600" algn="l">
              <a:spcBef>
                <a:spcPts val="1540"/>
              </a:spcBef>
              <a:spcAft>
                <a:spcPts val="0"/>
              </a:spcAft>
              <a:buClr>
                <a:schemeClr val="dk1"/>
              </a:buClr>
              <a:buSzPts val="7700"/>
              <a:buNone/>
              <a:defRPr b="1" sz="7700"/>
            </a:lvl8pPr>
            <a:lvl9pPr indent="-228600" lvl="8" marL="4114800" algn="l">
              <a:spcBef>
                <a:spcPts val="1540"/>
              </a:spcBef>
              <a:spcAft>
                <a:spcPts val="0"/>
              </a:spcAft>
              <a:buClr>
                <a:schemeClr val="dk1"/>
              </a:buClr>
              <a:buSzPts val="7700"/>
              <a:buNone/>
              <a:defRPr b="1" sz="7700"/>
            </a:lvl9pPr>
          </a:lstStyle>
          <a:p/>
        </p:txBody>
      </p:sp>
      <p:sp>
        <p:nvSpPr>
          <p:cNvPr id="34" name="Google Shape;34;p7"/>
          <p:cNvSpPr txBox="1"/>
          <p:nvPr>
            <p:ph idx="2" type="body"/>
          </p:nvPr>
        </p:nvSpPr>
        <p:spPr>
          <a:xfrm>
            <a:off x="2194562" y="10439402"/>
            <a:ext cx="19392903" cy="18966183"/>
          </a:xfrm>
          <a:prstGeom prst="rect">
            <a:avLst/>
          </a:prstGeom>
          <a:noFill/>
          <a:ln>
            <a:noFill/>
          </a:ln>
        </p:spPr>
        <p:txBody>
          <a:bodyPr anchorCtr="0" anchor="t" bIns="219450" lIns="438900" spcFirstLastPara="1" rIns="438900" wrap="square" tIns="219450">
            <a:normAutofit/>
          </a:bodyPr>
          <a:lstStyle>
            <a:lvl1pPr indent="-958850" lvl="0" marL="457200" algn="l">
              <a:spcBef>
                <a:spcPts val="2300"/>
              </a:spcBef>
              <a:spcAft>
                <a:spcPts val="0"/>
              </a:spcAft>
              <a:buClr>
                <a:schemeClr val="dk1"/>
              </a:buClr>
              <a:buSzPts val="11500"/>
              <a:buChar char="•"/>
              <a:defRPr sz="11500"/>
            </a:lvl1pPr>
            <a:lvl2pPr indent="-844550" lvl="1" marL="914400" algn="l">
              <a:spcBef>
                <a:spcPts val="1940"/>
              </a:spcBef>
              <a:spcAft>
                <a:spcPts val="0"/>
              </a:spcAft>
              <a:buClr>
                <a:schemeClr val="dk1"/>
              </a:buClr>
              <a:buSzPts val="9700"/>
              <a:buChar char="–"/>
              <a:defRPr sz="9700"/>
            </a:lvl2pPr>
            <a:lvl3pPr indent="-781050" lvl="2" marL="1371600" algn="l">
              <a:spcBef>
                <a:spcPts val="1740"/>
              </a:spcBef>
              <a:spcAft>
                <a:spcPts val="0"/>
              </a:spcAft>
              <a:buClr>
                <a:schemeClr val="dk1"/>
              </a:buClr>
              <a:buSzPts val="8700"/>
              <a:buChar char="•"/>
              <a:defRPr sz="8700"/>
            </a:lvl3pPr>
            <a:lvl4pPr indent="-717550" lvl="3" marL="1828800" algn="l">
              <a:spcBef>
                <a:spcPts val="1540"/>
              </a:spcBef>
              <a:spcAft>
                <a:spcPts val="0"/>
              </a:spcAft>
              <a:buClr>
                <a:schemeClr val="dk1"/>
              </a:buClr>
              <a:buSzPts val="7700"/>
              <a:buChar char="–"/>
              <a:defRPr sz="7700"/>
            </a:lvl4pPr>
            <a:lvl5pPr indent="-717550" lvl="4" marL="2286000" algn="l">
              <a:spcBef>
                <a:spcPts val="1540"/>
              </a:spcBef>
              <a:spcAft>
                <a:spcPts val="0"/>
              </a:spcAft>
              <a:buClr>
                <a:schemeClr val="dk1"/>
              </a:buClr>
              <a:buSzPts val="7700"/>
              <a:buChar char="»"/>
              <a:defRPr sz="7700"/>
            </a:lvl5pPr>
            <a:lvl6pPr indent="-717550" lvl="5" marL="2743200" algn="l">
              <a:spcBef>
                <a:spcPts val="1540"/>
              </a:spcBef>
              <a:spcAft>
                <a:spcPts val="0"/>
              </a:spcAft>
              <a:buClr>
                <a:schemeClr val="dk1"/>
              </a:buClr>
              <a:buSzPts val="7700"/>
              <a:buChar char="•"/>
              <a:defRPr sz="7700"/>
            </a:lvl6pPr>
            <a:lvl7pPr indent="-717550" lvl="6" marL="3200400" algn="l">
              <a:spcBef>
                <a:spcPts val="1540"/>
              </a:spcBef>
              <a:spcAft>
                <a:spcPts val="0"/>
              </a:spcAft>
              <a:buClr>
                <a:schemeClr val="dk1"/>
              </a:buClr>
              <a:buSzPts val="7700"/>
              <a:buChar char="•"/>
              <a:defRPr sz="7700"/>
            </a:lvl7pPr>
            <a:lvl8pPr indent="-717550" lvl="7" marL="3657600" algn="l">
              <a:spcBef>
                <a:spcPts val="1540"/>
              </a:spcBef>
              <a:spcAft>
                <a:spcPts val="0"/>
              </a:spcAft>
              <a:buClr>
                <a:schemeClr val="dk1"/>
              </a:buClr>
              <a:buSzPts val="7700"/>
              <a:buChar char="•"/>
              <a:defRPr sz="7700"/>
            </a:lvl8pPr>
            <a:lvl9pPr indent="-717550" lvl="8" marL="4114800" algn="l">
              <a:spcBef>
                <a:spcPts val="1540"/>
              </a:spcBef>
              <a:spcAft>
                <a:spcPts val="0"/>
              </a:spcAft>
              <a:buClr>
                <a:schemeClr val="dk1"/>
              </a:buClr>
              <a:buSzPts val="7700"/>
              <a:buChar char="•"/>
              <a:defRPr sz="7700"/>
            </a:lvl9pPr>
          </a:lstStyle>
          <a:p/>
        </p:txBody>
      </p:sp>
      <p:sp>
        <p:nvSpPr>
          <p:cNvPr id="35" name="Google Shape;35;p7"/>
          <p:cNvSpPr txBox="1"/>
          <p:nvPr>
            <p:ph idx="3" type="body"/>
          </p:nvPr>
        </p:nvSpPr>
        <p:spPr>
          <a:xfrm>
            <a:off x="22296123" y="7368545"/>
            <a:ext cx="19400520" cy="3070857"/>
          </a:xfrm>
          <a:prstGeom prst="rect">
            <a:avLst/>
          </a:prstGeom>
          <a:noFill/>
          <a:ln>
            <a:noFill/>
          </a:ln>
        </p:spPr>
        <p:txBody>
          <a:bodyPr anchorCtr="0" anchor="b" bIns="219450" lIns="438900" spcFirstLastPara="1" rIns="438900" wrap="square" tIns="219450">
            <a:normAutofit/>
          </a:bodyPr>
          <a:lstStyle>
            <a:lvl1pPr indent="-228600" lvl="0" marL="457200" algn="l">
              <a:spcBef>
                <a:spcPts val="2300"/>
              </a:spcBef>
              <a:spcAft>
                <a:spcPts val="0"/>
              </a:spcAft>
              <a:buClr>
                <a:schemeClr val="dk1"/>
              </a:buClr>
              <a:buSzPts val="11500"/>
              <a:buNone/>
              <a:defRPr b="1" sz="11500"/>
            </a:lvl1pPr>
            <a:lvl2pPr indent="-228600" lvl="1" marL="914400" algn="l">
              <a:spcBef>
                <a:spcPts val="1940"/>
              </a:spcBef>
              <a:spcAft>
                <a:spcPts val="0"/>
              </a:spcAft>
              <a:buClr>
                <a:schemeClr val="dk1"/>
              </a:buClr>
              <a:buSzPts val="9700"/>
              <a:buNone/>
              <a:defRPr b="1" sz="9700"/>
            </a:lvl2pPr>
            <a:lvl3pPr indent="-228600" lvl="2" marL="1371600" algn="l">
              <a:spcBef>
                <a:spcPts val="1740"/>
              </a:spcBef>
              <a:spcAft>
                <a:spcPts val="0"/>
              </a:spcAft>
              <a:buClr>
                <a:schemeClr val="dk1"/>
              </a:buClr>
              <a:buSzPts val="8700"/>
              <a:buNone/>
              <a:defRPr b="1" sz="8700"/>
            </a:lvl3pPr>
            <a:lvl4pPr indent="-228600" lvl="3" marL="1828800" algn="l">
              <a:spcBef>
                <a:spcPts val="1540"/>
              </a:spcBef>
              <a:spcAft>
                <a:spcPts val="0"/>
              </a:spcAft>
              <a:buClr>
                <a:schemeClr val="dk1"/>
              </a:buClr>
              <a:buSzPts val="7700"/>
              <a:buNone/>
              <a:defRPr b="1" sz="7700"/>
            </a:lvl4pPr>
            <a:lvl5pPr indent="-228600" lvl="4" marL="2286000" algn="l">
              <a:spcBef>
                <a:spcPts val="1540"/>
              </a:spcBef>
              <a:spcAft>
                <a:spcPts val="0"/>
              </a:spcAft>
              <a:buClr>
                <a:schemeClr val="dk1"/>
              </a:buClr>
              <a:buSzPts val="7700"/>
              <a:buNone/>
              <a:defRPr b="1" sz="7700"/>
            </a:lvl5pPr>
            <a:lvl6pPr indent="-228600" lvl="5" marL="2743200" algn="l">
              <a:spcBef>
                <a:spcPts val="1540"/>
              </a:spcBef>
              <a:spcAft>
                <a:spcPts val="0"/>
              </a:spcAft>
              <a:buClr>
                <a:schemeClr val="dk1"/>
              </a:buClr>
              <a:buSzPts val="7700"/>
              <a:buNone/>
              <a:defRPr b="1" sz="7700"/>
            </a:lvl6pPr>
            <a:lvl7pPr indent="-228600" lvl="6" marL="3200400" algn="l">
              <a:spcBef>
                <a:spcPts val="1540"/>
              </a:spcBef>
              <a:spcAft>
                <a:spcPts val="0"/>
              </a:spcAft>
              <a:buClr>
                <a:schemeClr val="dk1"/>
              </a:buClr>
              <a:buSzPts val="7700"/>
              <a:buNone/>
              <a:defRPr b="1" sz="7700"/>
            </a:lvl7pPr>
            <a:lvl8pPr indent="-228600" lvl="7" marL="3657600" algn="l">
              <a:spcBef>
                <a:spcPts val="1540"/>
              </a:spcBef>
              <a:spcAft>
                <a:spcPts val="0"/>
              </a:spcAft>
              <a:buClr>
                <a:schemeClr val="dk1"/>
              </a:buClr>
              <a:buSzPts val="7700"/>
              <a:buNone/>
              <a:defRPr b="1" sz="7700"/>
            </a:lvl8pPr>
            <a:lvl9pPr indent="-228600" lvl="8" marL="4114800" algn="l">
              <a:spcBef>
                <a:spcPts val="1540"/>
              </a:spcBef>
              <a:spcAft>
                <a:spcPts val="0"/>
              </a:spcAft>
              <a:buClr>
                <a:schemeClr val="dk1"/>
              </a:buClr>
              <a:buSzPts val="7700"/>
              <a:buNone/>
              <a:defRPr b="1" sz="7700"/>
            </a:lvl9pPr>
          </a:lstStyle>
          <a:p/>
        </p:txBody>
      </p:sp>
      <p:sp>
        <p:nvSpPr>
          <p:cNvPr id="36" name="Google Shape;36;p7"/>
          <p:cNvSpPr txBox="1"/>
          <p:nvPr>
            <p:ph idx="4" type="body"/>
          </p:nvPr>
        </p:nvSpPr>
        <p:spPr>
          <a:xfrm>
            <a:off x="22296123" y="10439402"/>
            <a:ext cx="19400520" cy="18966183"/>
          </a:xfrm>
          <a:prstGeom prst="rect">
            <a:avLst/>
          </a:prstGeom>
          <a:noFill/>
          <a:ln>
            <a:noFill/>
          </a:ln>
        </p:spPr>
        <p:txBody>
          <a:bodyPr anchorCtr="0" anchor="t" bIns="219450" lIns="438900" spcFirstLastPara="1" rIns="438900" wrap="square" tIns="219450">
            <a:normAutofit/>
          </a:bodyPr>
          <a:lstStyle>
            <a:lvl1pPr indent="-958850" lvl="0" marL="457200" algn="l">
              <a:spcBef>
                <a:spcPts val="2300"/>
              </a:spcBef>
              <a:spcAft>
                <a:spcPts val="0"/>
              </a:spcAft>
              <a:buClr>
                <a:schemeClr val="dk1"/>
              </a:buClr>
              <a:buSzPts val="11500"/>
              <a:buChar char="•"/>
              <a:defRPr sz="11500"/>
            </a:lvl1pPr>
            <a:lvl2pPr indent="-844550" lvl="1" marL="914400" algn="l">
              <a:spcBef>
                <a:spcPts val="1940"/>
              </a:spcBef>
              <a:spcAft>
                <a:spcPts val="0"/>
              </a:spcAft>
              <a:buClr>
                <a:schemeClr val="dk1"/>
              </a:buClr>
              <a:buSzPts val="9700"/>
              <a:buChar char="–"/>
              <a:defRPr sz="9700"/>
            </a:lvl2pPr>
            <a:lvl3pPr indent="-781050" lvl="2" marL="1371600" algn="l">
              <a:spcBef>
                <a:spcPts val="1740"/>
              </a:spcBef>
              <a:spcAft>
                <a:spcPts val="0"/>
              </a:spcAft>
              <a:buClr>
                <a:schemeClr val="dk1"/>
              </a:buClr>
              <a:buSzPts val="8700"/>
              <a:buChar char="•"/>
              <a:defRPr sz="8700"/>
            </a:lvl3pPr>
            <a:lvl4pPr indent="-717550" lvl="3" marL="1828800" algn="l">
              <a:spcBef>
                <a:spcPts val="1540"/>
              </a:spcBef>
              <a:spcAft>
                <a:spcPts val="0"/>
              </a:spcAft>
              <a:buClr>
                <a:schemeClr val="dk1"/>
              </a:buClr>
              <a:buSzPts val="7700"/>
              <a:buChar char="–"/>
              <a:defRPr sz="7700"/>
            </a:lvl4pPr>
            <a:lvl5pPr indent="-717550" lvl="4" marL="2286000" algn="l">
              <a:spcBef>
                <a:spcPts val="1540"/>
              </a:spcBef>
              <a:spcAft>
                <a:spcPts val="0"/>
              </a:spcAft>
              <a:buClr>
                <a:schemeClr val="dk1"/>
              </a:buClr>
              <a:buSzPts val="7700"/>
              <a:buChar char="»"/>
              <a:defRPr sz="7700"/>
            </a:lvl5pPr>
            <a:lvl6pPr indent="-717550" lvl="5" marL="2743200" algn="l">
              <a:spcBef>
                <a:spcPts val="1540"/>
              </a:spcBef>
              <a:spcAft>
                <a:spcPts val="0"/>
              </a:spcAft>
              <a:buClr>
                <a:schemeClr val="dk1"/>
              </a:buClr>
              <a:buSzPts val="7700"/>
              <a:buChar char="•"/>
              <a:defRPr sz="7700"/>
            </a:lvl6pPr>
            <a:lvl7pPr indent="-717550" lvl="6" marL="3200400" algn="l">
              <a:spcBef>
                <a:spcPts val="1540"/>
              </a:spcBef>
              <a:spcAft>
                <a:spcPts val="0"/>
              </a:spcAft>
              <a:buClr>
                <a:schemeClr val="dk1"/>
              </a:buClr>
              <a:buSzPts val="7700"/>
              <a:buChar char="•"/>
              <a:defRPr sz="7700"/>
            </a:lvl7pPr>
            <a:lvl8pPr indent="-717550" lvl="7" marL="3657600" algn="l">
              <a:spcBef>
                <a:spcPts val="1540"/>
              </a:spcBef>
              <a:spcAft>
                <a:spcPts val="0"/>
              </a:spcAft>
              <a:buClr>
                <a:schemeClr val="dk1"/>
              </a:buClr>
              <a:buSzPts val="7700"/>
              <a:buChar char="•"/>
              <a:defRPr sz="7700"/>
            </a:lvl8pPr>
            <a:lvl9pPr indent="-717550" lvl="8" marL="4114800" algn="l">
              <a:spcBef>
                <a:spcPts val="1540"/>
              </a:spcBef>
              <a:spcAft>
                <a:spcPts val="0"/>
              </a:spcAft>
              <a:buClr>
                <a:schemeClr val="dk1"/>
              </a:buClr>
              <a:buSzPts val="7700"/>
              <a:buChar char="•"/>
              <a:defRPr sz="7700"/>
            </a:lvl9pPr>
          </a:lstStyle>
          <a:p/>
        </p:txBody>
      </p:sp>
      <p:sp>
        <p:nvSpPr>
          <p:cNvPr id="37" name="Google Shape;37;p7"/>
          <p:cNvSpPr txBox="1"/>
          <p:nvPr>
            <p:ph idx="10" type="dt"/>
          </p:nvPr>
        </p:nvSpPr>
        <p:spPr>
          <a:xfrm>
            <a:off x="2194560" y="30510482"/>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7"/>
          <p:cNvSpPr txBox="1"/>
          <p:nvPr>
            <p:ph idx="11" type="ftr"/>
          </p:nvPr>
        </p:nvSpPr>
        <p:spPr>
          <a:xfrm>
            <a:off x="14996161" y="30510482"/>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7"/>
          <p:cNvSpPr txBox="1"/>
          <p:nvPr>
            <p:ph idx="12" type="sldNum"/>
          </p:nvPr>
        </p:nvSpPr>
        <p:spPr>
          <a:xfrm>
            <a:off x="31455361" y="30510482"/>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b="0" i="0" sz="5700" u="none" cap="none" strike="noStrike">
                <a:solidFill>
                  <a:srgbClr val="888888"/>
                </a:solidFill>
                <a:latin typeface="Calibri"/>
                <a:ea typeface="Calibri"/>
                <a:cs typeface="Calibri"/>
                <a:sym typeface="Calibri"/>
              </a:defRPr>
            </a:lvl1pPr>
            <a:lvl2pPr indent="0" lvl="1" marL="0" algn="r">
              <a:spcBef>
                <a:spcPts val="0"/>
              </a:spcBef>
              <a:buNone/>
              <a:defRPr b="0" i="0" sz="5700" u="none" cap="none" strike="noStrike">
                <a:solidFill>
                  <a:srgbClr val="888888"/>
                </a:solidFill>
                <a:latin typeface="Calibri"/>
                <a:ea typeface="Calibri"/>
                <a:cs typeface="Calibri"/>
                <a:sym typeface="Calibri"/>
              </a:defRPr>
            </a:lvl2pPr>
            <a:lvl3pPr indent="0" lvl="2" marL="0" algn="r">
              <a:spcBef>
                <a:spcPts val="0"/>
              </a:spcBef>
              <a:buNone/>
              <a:defRPr b="0" i="0" sz="5700" u="none" cap="none" strike="noStrike">
                <a:solidFill>
                  <a:srgbClr val="888888"/>
                </a:solidFill>
                <a:latin typeface="Calibri"/>
                <a:ea typeface="Calibri"/>
                <a:cs typeface="Calibri"/>
                <a:sym typeface="Calibri"/>
              </a:defRPr>
            </a:lvl3pPr>
            <a:lvl4pPr indent="0" lvl="3" marL="0" algn="r">
              <a:spcBef>
                <a:spcPts val="0"/>
              </a:spcBef>
              <a:buNone/>
              <a:defRPr b="0" i="0" sz="5700" u="none" cap="none" strike="noStrike">
                <a:solidFill>
                  <a:srgbClr val="888888"/>
                </a:solidFill>
                <a:latin typeface="Calibri"/>
                <a:ea typeface="Calibri"/>
                <a:cs typeface="Calibri"/>
                <a:sym typeface="Calibri"/>
              </a:defRPr>
            </a:lvl4pPr>
            <a:lvl5pPr indent="0" lvl="4" marL="0" algn="r">
              <a:spcBef>
                <a:spcPts val="0"/>
              </a:spcBef>
              <a:buNone/>
              <a:defRPr b="0" i="0" sz="5700" u="none" cap="none" strike="noStrike">
                <a:solidFill>
                  <a:srgbClr val="888888"/>
                </a:solidFill>
                <a:latin typeface="Calibri"/>
                <a:ea typeface="Calibri"/>
                <a:cs typeface="Calibri"/>
                <a:sym typeface="Calibri"/>
              </a:defRPr>
            </a:lvl5pPr>
            <a:lvl6pPr indent="0" lvl="5" marL="0" algn="r">
              <a:spcBef>
                <a:spcPts val="0"/>
              </a:spcBef>
              <a:buNone/>
              <a:defRPr b="0" i="0" sz="5700" u="none" cap="none" strike="noStrike">
                <a:solidFill>
                  <a:srgbClr val="888888"/>
                </a:solidFill>
                <a:latin typeface="Calibri"/>
                <a:ea typeface="Calibri"/>
                <a:cs typeface="Calibri"/>
                <a:sym typeface="Calibri"/>
              </a:defRPr>
            </a:lvl6pPr>
            <a:lvl7pPr indent="0" lvl="6" marL="0" algn="r">
              <a:spcBef>
                <a:spcPts val="0"/>
              </a:spcBef>
              <a:buNone/>
              <a:defRPr b="0" i="0" sz="5700" u="none" cap="none" strike="noStrike">
                <a:solidFill>
                  <a:srgbClr val="888888"/>
                </a:solidFill>
                <a:latin typeface="Calibri"/>
                <a:ea typeface="Calibri"/>
                <a:cs typeface="Calibri"/>
                <a:sym typeface="Calibri"/>
              </a:defRPr>
            </a:lvl7pPr>
            <a:lvl8pPr indent="0" lvl="7" marL="0" algn="r">
              <a:spcBef>
                <a:spcPts val="0"/>
              </a:spcBef>
              <a:buNone/>
              <a:defRPr b="0" i="0" sz="5700" u="none" cap="none" strike="noStrike">
                <a:solidFill>
                  <a:srgbClr val="888888"/>
                </a:solidFill>
                <a:latin typeface="Calibri"/>
                <a:ea typeface="Calibri"/>
                <a:cs typeface="Calibri"/>
                <a:sym typeface="Calibri"/>
              </a:defRPr>
            </a:lvl8pPr>
            <a:lvl9pPr indent="0" lvl="8" marL="0" algn="r">
              <a:spcBef>
                <a:spcPts val="0"/>
              </a:spcBef>
              <a:buNone/>
              <a:defRPr b="0" i="0" sz="5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8"/>
          <p:cNvSpPr txBox="1"/>
          <p:nvPr>
            <p:ph type="title"/>
          </p:nvPr>
        </p:nvSpPr>
        <p:spPr>
          <a:xfrm>
            <a:off x="2194560" y="1318263"/>
            <a:ext cx="39502079" cy="5486400"/>
          </a:xfrm>
          <a:prstGeom prst="rect">
            <a:avLst/>
          </a:prstGeom>
          <a:noFill/>
          <a:ln>
            <a:noFill/>
          </a:ln>
        </p:spPr>
        <p:txBody>
          <a:bodyPr anchorCtr="0" anchor="ctr" bIns="219450" lIns="438900" spcFirstLastPara="1" rIns="438900" wrap="square" tIns="21945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8"/>
          <p:cNvSpPr txBox="1"/>
          <p:nvPr>
            <p:ph idx="10" type="dt"/>
          </p:nvPr>
        </p:nvSpPr>
        <p:spPr>
          <a:xfrm>
            <a:off x="2194560" y="30510482"/>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8"/>
          <p:cNvSpPr txBox="1"/>
          <p:nvPr>
            <p:ph idx="11" type="ftr"/>
          </p:nvPr>
        </p:nvSpPr>
        <p:spPr>
          <a:xfrm>
            <a:off x="14996161" y="30510482"/>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8"/>
          <p:cNvSpPr txBox="1"/>
          <p:nvPr>
            <p:ph idx="12" type="sldNum"/>
          </p:nvPr>
        </p:nvSpPr>
        <p:spPr>
          <a:xfrm>
            <a:off x="31455361" y="30510482"/>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b="0" i="0" sz="5700" u="none" cap="none" strike="noStrike">
                <a:solidFill>
                  <a:srgbClr val="888888"/>
                </a:solidFill>
                <a:latin typeface="Calibri"/>
                <a:ea typeface="Calibri"/>
                <a:cs typeface="Calibri"/>
                <a:sym typeface="Calibri"/>
              </a:defRPr>
            </a:lvl1pPr>
            <a:lvl2pPr indent="0" lvl="1" marL="0" algn="r">
              <a:spcBef>
                <a:spcPts val="0"/>
              </a:spcBef>
              <a:buNone/>
              <a:defRPr b="0" i="0" sz="5700" u="none" cap="none" strike="noStrike">
                <a:solidFill>
                  <a:srgbClr val="888888"/>
                </a:solidFill>
                <a:latin typeface="Calibri"/>
                <a:ea typeface="Calibri"/>
                <a:cs typeface="Calibri"/>
                <a:sym typeface="Calibri"/>
              </a:defRPr>
            </a:lvl2pPr>
            <a:lvl3pPr indent="0" lvl="2" marL="0" algn="r">
              <a:spcBef>
                <a:spcPts val="0"/>
              </a:spcBef>
              <a:buNone/>
              <a:defRPr b="0" i="0" sz="5700" u="none" cap="none" strike="noStrike">
                <a:solidFill>
                  <a:srgbClr val="888888"/>
                </a:solidFill>
                <a:latin typeface="Calibri"/>
                <a:ea typeface="Calibri"/>
                <a:cs typeface="Calibri"/>
                <a:sym typeface="Calibri"/>
              </a:defRPr>
            </a:lvl3pPr>
            <a:lvl4pPr indent="0" lvl="3" marL="0" algn="r">
              <a:spcBef>
                <a:spcPts val="0"/>
              </a:spcBef>
              <a:buNone/>
              <a:defRPr b="0" i="0" sz="5700" u="none" cap="none" strike="noStrike">
                <a:solidFill>
                  <a:srgbClr val="888888"/>
                </a:solidFill>
                <a:latin typeface="Calibri"/>
                <a:ea typeface="Calibri"/>
                <a:cs typeface="Calibri"/>
                <a:sym typeface="Calibri"/>
              </a:defRPr>
            </a:lvl4pPr>
            <a:lvl5pPr indent="0" lvl="4" marL="0" algn="r">
              <a:spcBef>
                <a:spcPts val="0"/>
              </a:spcBef>
              <a:buNone/>
              <a:defRPr b="0" i="0" sz="5700" u="none" cap="none" strike="noStrike">
                <a:solidFill>
                  <a:srgbClr val="888888"/>
                </a:solidFill>
                <a:latin typeface="Calibri"/>
                <a:ea typeface="Calibri"/>
                <a:cs typeface="Calibri"/>
                <a:sym typeface="Calibri"/>
              </a:defRPr>
            </a:lvl5pPr>
            <a:lvl6pPr indent="0" lvl="5" marL="0" algn="r">
              <a:spcBef>
                <a:spcPts val="0"/>
              </a:spcBef>
              <a:buNone/>
              <a:defRPr b="0" i="0" sz="5700" u="none" cap="none" strike="noStrike">
                <a:solidFill>
                  <a:srgbClr val="888888"/>
                </a:solidFill>
                <a:latin typeface="Calibri"/>
                <a:ea typeface="Calibri"/>
                <a:cs typeface="Calibri"/>
                <a:sym typeface="Calibri"/>
              </a:defRPr>
            </a:lvl6pPr>
            <a:lvl7pPr indent="0" lvl="6" marL="0" algn="r">
              <a:spcBef>
                <a:spcPts val="0"/>
              </a:spcBef>
              <a:buNone/>
              <a:defRPr b="0" i="0" sz="5700" u="none" cap="none" strike="noStrike">
                <a:solidFill>
                  <a:srgbClr val="888888"/>
                </a:solidFill>
                <a:latin typeface="Calibri"/>
                <a:ea typeface="Calibri"/>
                <a:cs typeface="Calibri"/>
                <a:sym typeface="Calibri"/>
              </a:defRPr>
            </a:lvl7pPr>
            <a:lvl8pPr indent="0" lvl="7" marL="0" algn="r">
              <a:spcBef>
                <a:spcPts val="0"/>
              </a:spcBef>
              <a:buNone/>
              <a:defRPr b="0" i="0" sz="5700" u="none" cap="none" strike="noStrike">
                <a:solidFill>
                  <a:srgbClr val="888888"/>
                </a:solidFill>
                <a:latin typeface="Calibri"/>
                <a:ea typeface="Calibri"/>
                <a:cs typeface="Calibri"/>
                <a:sym typeface="Calibri"/>
              </a:defRPr>
            </a:lvl8pPr>
            <a:lvl9pPr indent="0" lvl="8" marL="0" algn="r">
              <a:spcBef>
                <a:spcPts val="0"/>
              </a:spcBef>
              <a:buNone/>
              <a:defRPr b="0" i="0" sz="5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5" name="Shape 45"/>
        <p:cNvGrpSpPr/>
        <p:nvPr/>
      </p:nvGrpSpPr>
      <p:grpSpPr>
        <a:xfrm>
          <a:off x="0" y="0"/>
          <a:ext cx="0" cy="0"/>
          <a:chOff x="0" y="0"/>
          <a:chExt cx="0" cy="0"/>
        </a:xfrm>
      </p:grpSpPr>
      <p:sp>
        <p:nvSpPr>
          <p:cNvPr id="46" name="Google Shape;46;p9"/>
          <p:cNvSpPr txBox="1"/>
          <p:nvPr>
            <p:ph idx="10" type="dt"/>
          </p:nvPr>
        </p:nvSpPr>
        <p:spPr>
          <a:xfrm>
            <a:off x="2194560" y="30510482"/>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9"/>
          <p:cNvSpPr txBox="1"/>
          <p:nvPr>
            <p:ph idx="11" type="ftr"/>
          </p:nvPr>
        </p:nvSpPr>
        <p:spPr>
          <a:xfrm>
            <a:off x="14996161" y="30510482"/>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9"/>
          <p:cNvSpPr txBox="1"/>
          <p:nvPr>
            <p:ph idx="12" type="sldNum"/>
          </p:nvPr>
        </p:nvSpPr>
        <p:spPr>
          <a:xfrm>
            <a:off x="31455361" y="30510482"/>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b="0" i="0" sz="5700" u="none" cap="none" strike="noStrike">
                <a:solidFill>
                  <a:srgbClr val="888888"/>
                </a:solidFill>
                <a:latin typeface="Calibri"/>
                <a:ea typeface="Calibri"/>
                <a:cs typeface="Calibri"/>
                <a:sym typeface="Calibri"/>
              </a:defRPr>
            </a:lvl1pPr>
            <a:lvl2pPr indent="0" lvl="1" marL="0" algn="r">
              <a:spcBef>
                <a:spcPts val="0"/>
              </a:spcBef>
              <a:buNone/>
              <a:defRPr b="0" i="0" sz="5700" u="none" cap="none" strike="noStrike">
                <a:solidFill>
                  <a:srgbClr val="888888"/>
                </a:solidFill>
                <a:latin typeface="Calibri"/>
                <a:ea typeface="Calibri"/>
                <a:cs typeface="Calibri"/>
                <a:sym typeface="Calibri"/>
              </a:defRPr>
            </a:lvl2pPr>
            <a:lvl3pPr indent="0" lvl="2" marL="0" algn="r">
              <a:spcBef>
                <a:spcPts val="0"/>
              </a:spcBef>
              <a:buNone/>
              <a:defRPr b="0" i="0" sz="5700" u="none" cap="none" strike="noStrike">
                <a:solidFill>
                  <a:srgbClr val="888888"/>
                </a:solidFill>
                <a:latin typeface="Calibri"/>
                <a:ea typeface="Calibri"/>
                <a:cs typeface="Calibri"/>
                <a:sym typeface="Calibri"/>
              </a:defRPr>
            </a:lvl3pPr>
            <a:lvl4pPr indent="0" lvl="3" marL="0" algn="r">
              <a:spcBef>
                <a:spcPts val="0"/>
              </a:spcBef>
              <a:buNone/>
              <a:defRPr b="0" i="0" sz="5700" u="none" cap="none" strike="noStrike">
                <a:solidFill>
                  <a:srgbClr val="888888"/>
                </a:solidFill>
                <a:latin typeface="Calibri"/>
                <a:ea typeface="Calibri"/>
                <a:cs typeface="Calibri"/>
                <a:sym typeface="Calibri"/>
              </a:defRPr>
            </a:lvl4pPr>
            <a:lvl5pPr indent="0" lvl="4" marL="0" algn="r">
              <a:spcBef>
                <a:spcPts val="0"/>
              </a:spcBef>
              <a:buNone/>
              <a:defRPr b="0" i="0" sz="5700" u="none" cap="none" strike="noStrike">
                <a:solidFill>
                  <a:srgbClr val="888888"/>
                </a:solidFill>
                <a:latin typeface="Calibri"/>
                <a:ea typeface="Calibri"/>
                <a:cs typeface="Calibri"/>
                <a:sym typeface="Calibri"/>
              </a:defRPr>
            </a:lvl5pPr>
            <a:lvl6pPr indent="0" lvl="5" marL="0" algn="r">
              <a:spcBef>
                <a:spcPts val="0"/>
              </a:spcBef>
              <a:buNone/>
              <a:defRPr b="0" i="0" sz="5700" u="none" cap="none" strike="noStrike">
                <a:solidFill>
                  <a:srgbClr val="888888"/>
                </a:solidFill>
                <a:latin typeface="Calibri"/>
                <a:ea typeface="Calibri"/>
                <a:cs typeface="Calibri"/>
                <a:sym typeface="Calibri"/>
              </a:defRPr>
            </a:lvl6pPr>
            <a:lvl7pPr indent="0" lvl="6" marL="0" algn="r">
              <a:spcBef>
                <a:spcPts val="0"/>
              </a:spcBef>
              <a:buNone/>
              <a:defRPr b="0" i="0" sz="5700" u="none" cap="none" strike="noStrike">
                <a:solidFill>
                  <a:srgbClr val="888888"/>
                </a:solidFill>
                <a:latin typeface="Calibri"/>
                <a:ea typeface="Calibri"/>
                <a:cs typeface="Calibri"/>
                <a:sym typeface="Calibri"/>
              </a:defRPr>
            </a:lvl7pPr>
            <a:lvl8pPr indent="0" lvl="7" marL="0" algn="r">
              <a:spcBef>
                <a:spcPts val="0"/>
              </a:spcBef>
              <a:buNone/>
              <a:defRPr b="0" i="0" sz="5700" u="none" cap="none" strike="noStrike">
                <a:solidFill>
                  <a:srgbClr val="888888"/>
                </a:solidFill>
                <a:latin typeface="Calibri"/>
                <a:ea typeface="Calibri"/>
                <a:cs typeface="Calibri"/>
                <a:sym typeface="Calibri"/>
              </a:defRPr>
            </a:lvl8pPr>
            <a:lvl9pPr indent="0" lvl="8" marL="0" algn="r">
              <a:spcBef>
                <a:spcPts val="0"/>
              </a:spcBef>
              <a:buNone/>
              <a:defRPr b="0" i="0" sz="5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9" name="Shape 49"/>
        <p:cNvGrpSpPr/>
        <p:nvPr/>
      </p:nvGrpSpPr>
      <p:grpSpPr>
        <a:xfrm>
          <a:off x="0" y="0"/>
          <a:ext cx="0" cy="0"/>
          <a:chOff x="0" y="0"/>
          <a:chExt cx="0" cy="0"/>
        </a:xfrm>
      </p:grpSpPr>
      <p:sp>
        <p:nvSpPr>
          <p:cNvPr id="50" name="Google Shape;50;p10"/>
          <p:cNvSpPr txBox="1"/>
          <p:nvPr>
            <p:ph type="title"/>
          </p:nvPr>
        </p:nvSpPr>
        <p:spPr>
          <a:xfrm>
            <a:off x="2194564" y="1310640"/>
            <a:ext cx="14439903" cy="5577840"/>
          </a:xfrm>
          <a:prstGeom prst="rect">
            <a:avLst/>
          </a:prstGeom>
          <a:noFill/>
          <a:ln>
            <a:noFill/>
          </a:ln>
        </p:spPr>
        <p:txBody>
          <a:bodyPr anchorCtr="0" anchor="b" bIns="219450" lIns="438900" spcFirstLastPara="1" rIns="438900" wrap="square" tIns="219450">
            <a:normAutofit/>
          </a:bodyPr>
          <a:lstStyle>
            <a:lvl1pPr lvl="0" algn="l">
              <a:spcBef>
                <a:spcPts val="0"/>
              </a:spcBef>
              <a:spcAft>
                <a:spcPts val="0"/>
              </a:spcAft>
              <a:buClr>
                <a:schemeClr val="dk1"/>
              </a:buClr>
              <a:buSzPts val="9700"/>
              <a:buFont typeface="Calibri"/>
              <a:buNone/>
              <a:defRPr b="1" sz="97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0"/>
          <p:cNvSpPr txBox="1"/>
          <p:nvPr>
            <p:ph idx="1" type="body"/>
          </p:nvPr>
        </p:nvSpPr>
        <p:spPr>
          <a:xfrm>
            <a:off x="17160239" y="1310643"/>
            <a:ext cx="24536400" cy="28094942"/>
          </a:xfrm>
          <a:prstGeom prst="rect">
            <a:avLst/>
          </a:prstGeom>
          <a:noFill/>
          <a:ln>
            <a:noFill/>
          </a:ln>
        </p:spPr>
        <p:txBody>
          <a:bodyPr anchorCtr="0" anchor="t" bIns="219450" lIns="438900" spcFirstLastPara="1" rIns="438900" wrap="square" tIns="219450">
            <a:normAutofit/>
          </a:bodyPr>
          <a:lstStyle>
            <a:lvl1pPr indent="-1206500" lvl="0" marL="457200" algn="l">
              <a:spcBef>
                <a:spcPts val="3080"/>
              </a:spcBef>
              <a:spcAft>
                <a:spcPts val="0"/>
              </a:spcAft>
              <a:buClr>
                <a:schemeClr val="dk1"/>
              </a:buClr>
              <a:buSzPts val="15400"/>
              <a:buChar char="•"/>
              <a:defRPr sz="15400"/>
            </a:lvl1pPr>
            <a:lvl2pPr indent="-1079500" lvl="1" marL="914400" algn="l">
              <a:spcBef>
                <a:spcPts val="2680"/>
              </a:spcBef>
              <a:spcAft>
                <a:spcPts val="0"/>
              </a:spcAft>
              <a:buClr>
                <a:schemeClr val="dk1"/>
              </a:buClr>
              <a:buSzPts val="13400"/>
              <a:buChar char="–"/>
              <a:defRPr sz="13400"/>
            </a:lvl2pPr>
            <a:lvl3pPr indent="-958850" lvl="2" marL="1371600" algn="l">
              <a:spcBef>
                <a:spcPts val="2300"/>
              </a:spcBef>
              <a:spcAft>
                <a:spcPts val="0"/>
              </a:spcAft>
              <a:buClr>
                <a:schemeClr val="dk1"/>
              </a:buClr>
              <a:buSzPts val="11500"/>
              <a:buChar char="•"/>
              <a:defRPr sz="11500"/>
            </a:lvl3pPr>
            <a:lvl4pPr indent="-844550" lvl="3" marL="1828800" algn="l">
              <a:spcBef>
                <a:spcPts val="1940"/>
              </a:spcBef>
              <a:spcAft>
                <a:spcPts val="0"/>
              </a:spcAft>
              <a:buClr>
                <a:schemeClr val="dk1"/>
              </a:buClr>
              <a:buSzPts val="9700"/>
              <a:buChar char="–"/>
              <a:defRPr sz="9700"/>
            </a:lvl4pPr>
            <a:lvl5pPr indent="-844550" lvl="4" marL="2286000" algn="l">
              <a:spcBef>
                <a:spcPts val="1940"/>
              </a:spcBef>
              <a:spcAft>
                <a:spcPts val="0"/>
              </a:spcAft>
              <a:buClr>
                <a:schemeClr val="dk1"/>
              </a:buClr>
              <a:buSzPts val="9700"/>
              <a:buChar char="»"/>
              <a:defRPr sz="9700"/>
            </a:lvl5pPr>
            <a:lvl6pPr indent="-844550" lvl="5" marL="2743200" algn="l">
              <a:spcBef>
                <a:spcPts val="1940"/>
              </a:spcBef>
              <a:spcAft>
                <a:spcPts val="0"/>
              </a:spcAft>
              <a:buClr>
                <a:schemeClr val="dk1"/>
              </a:buClr>
              <a:buSzPts val="9700"/>
              <a:buChar char="•"/>
              <a:defRPr sz="9700"/>
            </a:lvl6pPr>
            <a:lvl7pPr indent="-844550" lvl="6" marL="3200400" algn="l">
              <a:spcBef>
                <a:spcPts val="1940"/>
              </a:spcBef>
              <a:spcAft>
                <a:spcPts val="0"/>
              </a:spcAft>
              <a:buClr>
                <a:schemeClr val="dk1"/>
              </a:buClr>
              <a:buSzPts val="9700"/>
              <a:buChar char="•"/>
              <a:defRPr sz="9700"/>
            </a:lvl7pPr>
            <a:lvl8pPr indent="-844550" lvl="7" marL="3657600" algn="l">
              <a:spcBef>
                <a:spcPts val="1940"/>
              </a:spcBef>
              <a:spcAft>
                <a:spcPts val="0"/>
              </a:spcAft>
              <a:buClr>
                <a:schemeClr val="dk1"/>
              </a:buClr>
              <a:buSzPts val="9700"/>
              <a:buChar char="•"/>
              <a:defRPr sz="9700"/>
            </a:lvl8pPr>
            <a:lvl9pPr indent="-844550" lvl="8" marL="4114800" algn="l">
              <a:spcBef>
                <a:spcPts val="1940"/>
              </a:spcBef>
              <a:spcAft>
                <a:spcPts val="0"/>
              </a:spcAft>
              <a:buClr>
                <a:schemeClr val="dk1"/>
              </a:buClr>
              <a:buSzPts val="9700"/>
              <a:buChar char="•"/>
              <a:defRPr sz="9700"/>
            </a:lvl9pPr>
          </a:lstStyle>
          <a:p/>
        </p:txBody>
      </p:sp>
      <p:sp>
        <p:nvSpPr>
          <p:cNvPr id="52" name="Google Shape;52;p10"/>
          <p:cNvSpPr txBox="1"/>
          <p:nvPr>
            <p:ph idx="2" type="body"/>
          </p:nvPr>
        </p:nvSpPr>
        <p:spPr>
          <a:xfrm>
            <a:off x="2194564" y="6888483"/>
            <a:ext cx="14439903" cy="22517103"/>
          </a:xfrm>
          <a:prstGeom prst="rect">
            <a:avLst/>
          </a:prstGeom>
          <a:noFill/>
          <a:ln>
            <a:noFill/>
          </a:ln>
        </p:spPr>
        <p:txBody>
          <a:bodyPr anchorCtr="0" anchor="t" bIns="219450" lIns="438900" spcFirstLastPara="1" rIns="438900" wrap="square" tIns="219450">
            <a:normAutofit/>
          </a:bodyPr>
          <a:lstStyle>
            <a:lvl1pPr indent="-228600" lvl="0" marL="457200" algn="l">
              <a:spcBef>
                <a:spcPts val="1340"/>
              </a:spcBef>
              <a:spcAft>
                <a:spcPts val="0"/>
              </a:spcAft>
              <a:buClr>
                <a:schemeClr val="dk1"/>
              </a:buClr>
              <a:buSzPts val="6700"/>
              <a:buNone/>
              <a:defRPr sz="6700"/>
            </a:lvl1pPr>
            <a:lvl2pPr indent="-228600" lvl="1" marL="914400" algn="l">
              <a:spcBef>
                <a:spcPts val="1140"/>
              </a:spcBef>
              <a:spcAft>
                <a:spcPts val="0"/>
              </a:spcAft>
              <a:buClr>
                <a:schemeClr val="dk1"/>
              </a:buClr>
              <a:buSzPts val="5700"/>
              <a:buNone/>
              <a:defRPr sz="5700"/>
            </a:lvl2pPr>
            <a:lvl3pPr indent="-228600" lvl="2" marL="1371600" algn="l">
              <a:spcBef>
                <a:spcPts val="960"/>
              </a:spcBef>
              <a:spcAft>
                <a:spcPts val="0"/>
              </a:spcAft>
              <a:buClr>
                <a:schemeClr val="dk1"/>
              </a:buClr>
              <a:buSzPts val="4800"/>
              <a:buNone/>
              <a:defRPr sz="4800"/>
            </a:lvl3pPr>
            <a:lvl4pPr indent="-228600" lvl="3" marL="1828800" algn="l">
              <a:spcBef>
                <a:spcPts val="860"/>
              </a:spcBef>
              <a:spcAft>
                <a:spcPts val="0"/>
              </a:spcAft>
              <a:buClr>
                <a:schemeClr val="dk1"/>
              </a:buClr>
              <a:buSzPts val="4300"/>
              <a:buNone/>
              <a:defRPr sz="4300"/>
            </a:lvl4pPr>
            <a:lvl5pPr indent="-228600" lvl="4" marL="2286000" algn="l">
              <a:spcBef>
                <a:spcPts val="860"/>
              </a:spcBef>
              <a:spcAft>
                <a:spcPts val="0"/>
              </a:spcAft>
              <a:buClr>
                <a:schemeClr val="dk1"/>
              </a:buClr>
              <a:buSzPts val="4300"/>
              <a:buNone/>
              <a:defRPr sz="4300"/>
            </a:lvl5pPr>
            <a:lvl6pPr indent="-228600" lvl="5" marL="2743200" algn="l">
              <a:spcBef>
                <a:spcPts val="860"/>
              </a:spcBef>
              <a:spcAft>
                <a:spcPts val="0"/>
              </a:spcAft>
              <a:buClr>
                <a:schemeClr val="dk1"/>
              </a:buClr>
              <a:buSzPts val="4300"/>
              <a:buNone/>
              <a:defRPr sz="4300"/>
            </a:lvl6pPr>
            <a:lvl7pPr indent="-228600" lvl="6" marL="3200400" algn="l">
              <a:spcBef>
                <a:spcPts val="860"/>
              </a:spcBef>
              <a:spcAft>
                <a:spcPts val="0"/>
              </a:spcAft>
              <a:buClr>
                <a:schemeClr val="dk1"/>
              </a:buClr>
              <a:buSzPts val="4300"/>
              <a:buNone/>
              <a:defRPr sz="4300"/>
            </a:lvl7pPr>
            <a:lvl8pPr indent="-228600" lvl="7" marL="3657600" algn="l">
              <a:spcBef>
                <a:spcPts val="860"/>
              </a:spcBef>
              <a:spcAft>
                <a:spcPts val="0"/>
              </a:spcAft>
              <a:buClr>
                <a:schemeClr val="dk1"/>
              </a:buClr>
              <a:buSzPts val="4300"/>
              <a:buNone/>
              <a:defRPr sz="4300"/>
            </a:lvl8pPr>
            <a:lvl9pPr indent="-228600" lvl="8" marL="4114800" algn="l">
              <a:spcBef>
                <a:spcPts val="860"/>
              </a:spcBef>
              <a:spcAft>
                <a:spcPts val="0"/>
              </a:spcAft>
              <a:buClr>
                <a:schemeClr val="dk1"/>
              </a:buClr>
              <a:buSzPts val="4300"/>
              <a:buNone/>
              <a:defRPr sz="4300"/>
            </a:lvl9pPr>
          </a:lstStyle>
          <a:p/>
        </p:txBody>
      </p:sp>
      <p:sp>
        <p:nvSpPr>
          <p:cNvPr id="53" name="Google Shape;53;p10"/>
          <p:cNvSpPr txBox="1"/>
          <p:nvPr>
            <p:ph idx="10" type="dt"/>
          </p:nvPr>
        </p:nvSpPr>
        <p:spPr>
          <a:xfrm>
            <a:off x="2194560" y="30510482"/>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10"/>
          <p:cNvSpPr txBox="1"/>
          <p:nvPr>
            <p:ph idx="11" type="ftr"/>
          </p:nvPr>
        </p:nvSpPr>
        <p:spPr>
          <a:xfrm>
            <a:off x="14996161" y="30510482"/>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10"/>
          <p:cNvSpPr txBox="1"/>
          <p:nvPr>
            <p:ph idx="12" type="sldNum"/>
          </p:nvPr>
        </p:nvSpPr>
        <p:spPr>
          <a:xfrm>
            <a:off x="31455361" y="30510482"/>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b="0" i="0" sz="5700" u="none" cap="none" strike="noStrike">
                <a:solidFill>
                  <a:srgbClr val="888888"/>
                </a:solidFill>
                <a:latin typeface="Calibri"/>
                <a:ea typeface="Calibri"/>
                <a:cs typeface="Calibri"/>
                <a:sym typeface="Calibri"/>
              </a:defRPr>
            </a:lvl1pPr>
            <a:lvl2pPr indent="0" lvl="1" marL="0" algn="r">
              <a:spcBef>
                <a:spcPts val="0"/>
              </a:spcBef>
              <a:buNone/>
              <a:defRPr b="0" i="0" sz="5700" u="none" cap="none" strike="noStrike">
                <a:solidFill>
                  <a:srgbClr val="888888"/>
                </a:solidFill>
                <a:latin typeface="Calibri"/>
                <a:ea typeface="Calibri"/>
                <a:cs typeface="Calibri"/>
                <a:sym typeface="Calibri"/>
              </a:defRPr>
            </a:lvl2pPr>
            <a:lvl3pPr indent="0" lvl="2" marL="0" algn="r">
              <a:spcBef>
                <a:spcPts val="0"/>
              </a:spcBef>
              <a:buNone/>
              <a:defRPr b="0" i="0" sz="5700" u="none" cap="none" strike="noStrike">
                <a:solidFill>
                  <a:srgbClr val="888888"/>
                </a:solidFill>
                <a:latin typeface="Calibri"/>
                <a:ea typeface="Calibri"/>
                <a:cs typeface="Calibri"/>
                <a:sym typeface="Calibri"/>
              </a:defRPr>
            </a:lvl3pPr>
            <a:lvl4pPr indent="0" lvl="3" marL="0" algn="r">
              <a:spcBef>
                <a:spcPts val="0"/>
              </a:spcBef>
              <a:buNone/>
              <a:defRPr b="0" i="0" sz="5700" u="none" cap="none" strike="noStrike">
                <a:solidFill>
                  <a:srgbClr val="888888"/>
                </a:solidFill>
                <a:latin typeface="Calibri"/>
                <a:ea typeface="Calibri"/>
                <a:cs typeface="Calibri"/>
                <a:sym typeface="Calibri"/>
              </a:defRPr>
            </a:lvl4pPr>
            <a:lvl5pPr indent="0" lvl="4" marL="0" algn="r">
              <a:spcBef>
                <a:spcPts val="0"/>
              </a:spcBef>
              <a:buNone/>
              <a:defRPr b="0" i="0" sz="5700" u="none" cap="none" strike="noStrike">
                <a:solidFill>
                  <a:srgbClr val="888888"/>
                </a:solidFill>
                <a:latin typeface="Calibri"/>
                <a:ea typeface="Calibri"/>
                <a:cs typeface="Calibri"/>
                <a:sym typeface="Calibri"/>
              </a:defRPr>
            </a:lvl5pPr>
            <a:lvl6pPr indent="0" lvl="5" marL="0" algn="r">
              <a:spcBef>
                <a:spcPts val="0"/>
              </a:spcBef>
              <a:buNone/>
              <a:defRPr b="0" i="0" sz="5700" u="none" cap="none" strike="noStrike">
                <a:solidFill>
                  <a:srgbClr val="888888"/>
                </a:solidFill>
                <a:latin typeface="Calibri"/>
                <a:ea typeface="Calibri"/>
                <a:cs typeface="Calibri"/>
                <a:sym typeface="Calibri"/>
              </a:defRPr>
            </a:lvl6pPr>
            <a:lvl7pPr indent="0" lvl="6" marL="0" algn="r">
              <a:spcBef>
                <a:spcPts val="0"/>
              </a:spcBef>
              <a:buNone/>
              <a:defRPr b="0" i="0" sz="5700" u="none" cap="none" strike="noStrike">
                <a:solidFill>
                  <a:srgbClr val="888888"/>
                </a:solidFill>
                <a:latin typeface="Calibri"/>
                <a:ea typeface="Calibri"/>
                <a:cs typeface="Calibri"/>
                <a:sym typeface="Calibri"/>
              </a:defRPr>
            </a:lvl7pPr>
            <a:lvl8pPr indent="0" lvl="7" marL="0" algn="r">
              <a:spcBef>
                <a:spcPts val="0"/>
              </a:spcBef>
              <a:buNone/>
              <a:defRPr b="0" i="0" sz="5700" u="none" cap="none" strike="noStrike">
                <a:solidFill>
                  <a:srgbClr val="888888"/>
                </a:solidFill>
                <a:latin typeface="Calibri"/>
                <a:ea typeface="Calibri"/>
                <a:cs typeface="Calibri"/>
                <a:sym typeface="Calibri"/>
              </a:defRPr>
            </a:lvl8pPr>
            <a:lvl9pPr indent="0" lvl="8" marL="0" algn="r">
              <a:spcBef>
                <a:spcPts val="0"/>
              </a:spcBef>
              <a:buNone/>
              <a:defRPr b="0" i="0" sz="5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6" name="Shape 56"/>
        <p:cNvGrpSpPr/>
        <p:nvPr/>
      </p:nvGrpSpPr>
      <p:grpSpPr>
        <a:xfrm>
          <a:off x="0" y="0"/>
          <a:ext cx="0" cy="0"/>
          <a:chOff x="0" y="0"/>
          <a:chExt cx="0" cy="0"/>
        </a:xfrm>
      </p:grpSpPr>
      <p:sp>
        <p:nvSpPr>
          <p:cNvPr id="57" name="Google Shape;57;p11"/>
          <p:cNvSpPr txBox="1"/>
          <p:nvPr>
            <p:ph type="title"/>
          </p:nvPr>
        </p:nvSpPr>
        <p:spPr>
          <a:xfrm>
            <a:off x="8602983" y="23042882"/>
            <a:ext cx="26334721" cy="2720343"/>
          </a:xfrm>
          <a:prstGeom prst="rect">
            <a:avLst/>
          </a:prstGeom>
          <a:noFill/>
          <a:ln>
            <a:noFill/>
          </a:ln>
        </p:spPr>
        <p:txBody>
          <a:bodyPr anchorCtr="0" anchor="b" bIns="219450" lIns="438900" spcFirstLastPara="1" rIns="438900" wrap="square" tIns="219450">
            <a:normAutofit/>
          </a:bodyPr>
          <a:lstStyle>
            <a:lvl1pPr lvl="0" algn="l">
              <a:spcBef>
                <a:spcPts val="0"/>
              </a:spcBef>
              <a:spcAft>
                <a:spcPts val="0"/>
              </a:spcAft>
              <a:buClr>
                <a:schemeClr val="dk1"/>
              </a:buClr>
              <a:buSzPts val="9700"/>
              <a:buFont typeface="Calibri"/>
              <a:buNone/>
              <a:defRPr b="1" sz="97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11"/>
          <p:cNvSpPr/>
          <p:nvPr>
            <p:ph idx="2" type="pic"/>
          </p:nvPr>
        </p:nvSpPr>
        <p:spPr>
          <a:xfrm>
            <a:off x="8602983" y="2941320"/>
            <a:ext cx="26334721" cy="19751039"/>
          </a:xfrm>
          <a:prstGeom prst="rect">
            <a:avLst/>
          </a:prstGeom>
          <a:noFill/>
          <a:ln>
            <a:noFill/>
          </a:ln>
        </p:spPr>
      </p:sp>
      <p:sp>
        <p:nvSpPr>
          <p:cNvPr id="59" name="Google Shape;59;p11"/>
          <p:cNvSpPr txBox="1"/>
          <p:nvPr>
            <p:ph idx="1" type="body"/>
          </p:nvPr>
        </p:nvSpPr>
        <p:spPr>
          <a:xfrm>
            <a:off x="8602983" y="25763224"/>
            <a:ext cx="26334721" cy="3863337"/>
          </a:xfrm>
          <a:prstGeom prst="rect">
            <a:avLst/>
          </a:prstGeom>
          <a:noFill/>
          <a:ln>
            <a:noFill/>
          </a:ln>
        </p:spPr>
        <p:txBody>
          <a:bodyPr anchorCtr="0" anchor="t" bIns="219450" lIns="438900" spcFirstLastPara="1" rIns="438900" wrap="square" tIns="219450">
            <a:normAutofit/>
          </a:bodyPr>
          <a:lstStyle>
            <a:lvl1pPr indent="-228600" lvl="0" marL="457200" algn="l">
              <a:spcBef>
                <a:spcPts val="1340"/>
              </a:spcBef>
              <a:spcAft>
                <a:spcPts val="0"/>
              </a:spcAft>
              <a:buClr>
                <a:schemeClr val="dk1"/>
              </a:buClr>
              <a:buSzPts val="6700"/>
              <a:buNone/>
              <a:defRPr sz="6700"/>
            </a:lvl1pPr>
            <a:lvl2pPr indent="-228600" lvl="1" marL="914400" algn="l">
              <a:spcBef>
                <a:spcPts val="1140"/>
              </a:spcBef>
              <a:spcAft>
                <a:spcPts val="0"/>
              </a:spcAft>
              <a:buClr>
                <a:schemeClr val="dk1"/>
              </a:buClr>
              <a:buSzPts val="5700"/>
              <a:buNone/>
              <a:defRPr sz="5700"/>
            </a:lvl2pPr>
            <a:lvl3pPr indent="-228600" lvl="2" marL="1371600" algn="l">
              <a:spcBef>
                <a:spcPts val="960"/>
              </a:spcBef>
              <a:spcAft>
                <a:spcPts val="0"/>
              </a:spcAft>
              <a:buClr>
                <a:schemeClr val="dk1"/>
              </a:buClr>
              <a:buSzPts val="4800"/>
              <a:buNone/>
              <a:defRPr sz="4800"/>
            </a:lvl3pPr>
            <a:lvl4pPr indent="-228600" lvl="3" marL="1828800" algn="l">
              <a:spcBef>
                <a:spcPts val="860"/>
              </a:spcBef>
              <a:spcAft>
                <a:spcPts val="0"/>
              </a:spcAft>
              <a:buClr>
                <a:schemeClr val="dk1"/>
              </a:buClr>
              <a:buSzPts val="4300"/>
              <a:buNone/>
              <a:defRPr sz="4300"/>
            </a:lvl4pPr>
            <a:lvl5pPr indent="-228600" lvl="4" marL="2286000" algn="l">
              <a:spcBef>
                <a:spcPts val="860"/>
              </a:spcBef>
              <a:spcAft>
                <a:spcPts val="0"/>
              </a:spcAft>
              <a:buClr>
                <a:schemeClr val="dk1"/>
              </a:buClr>
              <a:buSzPts val="4300"/>
              <a:buNone/>
              <a:defRPr sz="4300"/>
            </a:lvl5pPr>
            <a:lvl6pPr indent="-228600" lvl="5" marL="2743200" algn="l">
              <a:spcBef>
                <a:spcPts val="860"/>
              </a:spcBef>
              <a:spcAft>
                <a:spcPts val="0"/>
              </a:spcAft>
              <a:buClr>
                <a:schemeClr val="dk1"/>
              </a:buClr>
              <a:buSzPts val="4300"/>
              <a:buNone/>
              <a:defRPr sz="4300"/>
            </a:lvl6pPr>
            <a:lvl7pPr indent="-228600" lvl="6" marL="3200400" algn="l">
              <a:spcBef>
                <a:spcPts val="860"/>
              </a:spcBef>
              <a:spcAft>
                <a:spcPts val="0"/>
              </a:spcAft>
              <a:buClr>
                <a:schemeClr val="dk1"/>
              </a:buClr>
              <a:buSzPts val="4300"/>
              <a:buNone/>
              <a:defRPr sz="4300"/>
            </a:lvl7pPr>
            <a:lvl8pPr indent="-228600" lvl="7" marL="3657600" algn="l">
              <a:spcBef>
                <a:spcPts val="860"/>
              </a:spcBef>
              <a:spcAft>
                <a:spcPts val="0"/>
              </a:spcAft>
              <a:buClr>
                <a:schemeClr val="dk1"/>
              </a:buClr>
              <a:buSzPts val="4300"/>
              <a:buNone/>
              <a:defRPr sz="4300"/>
            </a:lvl8pPr>
            <a:lvl9pPr indent="-228600" lvl="8" marL="4114800" algn="l">
              <a:spcBef>
                <a:spcPts val="860"/>
              </a:spcBef>
              <a:spcAft>
                <a:spcPts val="0"/>
              </a:spcAft>
              <a:buClr>
                <a:schemeClr val="dk1"/>
              </a:buClr>
              <a:buSzPts val="4300"/>
              <a:buNone/>
              <a:defRPr sz="4300"/>
            </a:lvl9pPr>
          </a:lstStyle>
          <a:p/>
        </p:txBody>
      </p:sp>
      <p:sp>
        <p:nvSpPr>
          <p:cNvPr id="60" name="Google Shape;60;p11"/>
          <p:cNvSpPr txBox="1"/>
          <p:nvPr>
            <p:ph idx="10" type="dt"/>
          </p:nvPr>
        </p:nvSpPr>
        <p:spPr>
          <a:xfrm>
            <a:off x="2194560" y="30510482"/>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11"/>
          <p:cNvSpPr txBox="1"/>
          <p:nvPr>
            <p:ph idx="11" type="ftr"/>
          </p:nvPr>
        </p:nvSpPr>
        <p:spPr>
          <a:xfrm>
            <a:off x="14996161" y="30510482"/>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11"/>
          <p:cNvSpPr txBox="1"/>
          <p:nvPr>
            <p:ph idx="12" type="sldNum"/>
          </p:nvPr>
        </p:nvSpPr>
        <p:spPr>
          <a:xfrm>
            <a:off x="31455361" y="30510482"/>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b="0" i="0" sz="5700" u="none" cap="none" strike="noStrike">
                <a:solidFill>
                  <a:srgbClr val="888888"/>
                </a:solidFill>
                <a:latin typeface="Calibri"/>
                <a:ea typeface="Calibri"/>
                <a:cs typeface="Calibri"/>
                <a:sym typeface="Calibri"/>
              </a:defRPr>
            </a:lvl1pPr>
            <a:lvl2pPr indent="0" lvl="1" marL="0" algn="r">
              <a:spcBef>
                <a:spcPts val="0"/>
              </a:spcBef>
              <a:buNone/>
              <a:defRPr b="0" i="0" sz="5700" u="none" cap="none" strike="noStrike">
                <a:solidFill>
                  <a:srgbClr val="888888"/>
                </a:solidFill>
                <a:latin typeface="Calibri"/>
                <a:ea typeface="Calibri"/>
                <a:cs typeface="Calibri"/>
                <a:sym typeface="Calibri"/>
              </a:defRPr>
            </a:lvl2pPr>
            <a:lvl3pPr indent="0" lvl="2" marL="0" algn="r">
              <a:spcBef>
                <a:spcPts val="0"/>
              </a:spcBef>
              <a:buNone/>
              <a:defRPr b="0" i="0" sz="5700" u="none" cap="none" strike="noStrike">
                <a:solidFill>
                  <a:srgbClr val="888888"/>
                </a:solidFill>
                <a:latin typeface="Calibri"/>
                <a:ea typeface="Calibri"/>
                <a:cs typeface="Calibri"/>
                <a:sym typeface="Calibri"/>
              </a:defRPr>
            </a:lvl3pPr>
            <a:lvl4pPr indent="0" lvl="3" marL="0" algn="r">
              <a:spcBef>
                <a:spcPts val="0"/>
              </a:spcBef>
              <a:buNone/>
              <a:defRPr b="0" i="0" sz="5700" u="none" cap="none" strike="noStrike">
                <a:solidFill>
                  <a:srgbClr val="888888"/>
                </a:solidFill>
                <a:latin typeface="Calibri"/>
                <a:ea typeface="Calibri"/>
                <a:cs typeface="Calibri"/>
                <a:sym typeface="Calibri"/>
              </a:defRPr>
            </a:lvl4pPr>
            <a:lvl5pPr indent="0" lvl="4" marL="0" algn="r">
              <a:spcBef>
                <a:spcPts val="0"/>
              </a:spcBef>
              <a:buNone/>
              <a:defRPr b="0" i="0" sz="5700" u="none" cap="none" strike="noStrike">
                <a:solidFill>
                  <a:srgbClr val="888888"/>
                </a:solidFill>
                <a:latin typeface="Calibri"/>
                <a:ea typeface="Calibri"/>
                <a:cs typeface="Calibri"/>
                <a:sym typeface="Calibri"/>
              </a:defRPr>
            </a:lvl5pPr>
            <a:lvl6pPr indent="0" lvl="5" marL="0" algn="r">
              <a:spcBef>
                <a:spcPts val="0"/>
              </a:spcBef>
              <a:buNone/>
              <a:defRPr b="0" i="0" sz="5700" u="none" cap="none" strike="noStrike">
                <a:solidFill>
                  <a:srgbClr val="888888"/>
                </a:solidFill>
                <a:latin typeface="Calibri"/>
                <a:ea typeface="Calibri"/>
                <a:cs typeface="Calibri"/>
                <a:sym typeface="Calibri"/>
              </a:defRPr>
            </a:lvl6pPr>
            <a:lvl7pPr indent="0" lvl="6" marL="0" algn="r">
              <a:spcBef>
                <a:spcPts val="0"/>
              </a:spcBef>
              <a:buNone/>
              <a:defRPr b="0" i="0" sz="5700" u="none" cap="none" strike="noStrike">
                <a:solidFill>
                  <a:srgbClr val="888888"/>
                </a:solidFill>
                <a:latin typeface="Calibri"/>
                <a:ea typeface="Calibri"/>
                <a:cs typeface="Calibri"/>
                <a:sym typeface="Calibri"/>
              </a:defRPr>
            </a:lvl7pPr>
            <a:lvl8pPr indent="0" lvl="7" marL="0" algn="r">
              <a:spcBef>
                <a:spcPts val="0"/>
              </a:spcBef>
              <a:buNone/>
              <a:defRPr b="0" i="0" sz="5700" u="none" cap="none" strike="noStrike">
                <a:solidFill>
                  <a:srgbClr val="888888"/>
                </a:solidFill>
                <a:latin typeface="Calibri"/>
                <a:ea typeface="Calibri"/>
                <a:cs typeface="Calibri"/>
                <a:sym typeface="Calibri"/>
              </a:defRPr>
            </a:lvl8pPr>
            <a:lvl9pPr indent="0" lvl="8" marL="0" algn="r">
              <a:spcBef>
                <a:spcPts val="0"/>
              </a:spcBef>
              <a:buNone/>
              <a:defRPr b="0" i="0" sz="5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2194560" y="1318263"/>
            <a:ext cx="39502079" cy="5486400"/>
          </a:xfrm>
          <a:prstGeom prst="rect">
            <a:avLst/>
          </a:prstGeom>
          <a:noFill/>
          <a:ln>
            <a:noFill/>
          </a:ln>
        </p:spPr>
        <p:txBody>
          <a:bodyPr anchorCtr="0" anchor="ctr" bIns="219450" lIns="438900" spcFirstLastPara="1" rIns="438900" wrap="square" tIns="219450">
            <a:normAutofit/>
          </a:bodyPr>
          <a:lstStyle>
            <a:lvl1pPr lvl="0" marR="0" rtl="0" algn="ctr">
              <a:spcBef>
                <a:spcPts val="0"/>
              </a:spcBef>
              <a:spcAft>
                <a:spcPts val="0"/>
              </a:spcAft>
              <a:buClr>
                <a:schemeClr val="dk1"/>
              </a:buClr>
              <a:buSzPts val="21100"/>
              <a:buFont typeface="Calibri"/>
              <a:buNone/>
              <a:defRPr b="0" i="0" sz="21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2194560" y="7680964"/>
            <a:ext cx="39502079" cy="21724623"/>
          </a:xfrm>
          <a:prstGeom prst="rect">
            <a:avLst/>
          </a:prstGeom>
          <a:noFill/>
          <a:ln>
            <a:noFill/>
          </a:ln>
        </p:spPr>
        <p:txBody>
          <a:bodyPr anchorCtr="0" anchor="t" bIns="219450" lIns="438900" spcFirstLastPara="1" rIns="438900" wrap="square" tIns="219450">
            <a:normAutofit/>
          </a:bodyPr>
          <a:lstStyle>
            <a:lvl1pPr indent="-1206500" lvl="0" marL="457200" marR="0" rtl="0" algn="l">
              <a:spcBef>
                <a:spcPts val="3080"/>
              </a:spcBef>
              <a:spcAft>
                <a:spcPts val="0"/>
              </a:spcAft>
              <a:buClr>
                <a:schemeClr val="dk1"/>
              </a:buClr>
              <a:buSzPts val="15400"/>
              <a:buFont typeface="Arial"/>
              <a:buChar char="•"/>
              <a:defRPr b="0" i="0" sz="15400" u="none" cap="none" strike="noStrike">
                <a:solidFill>
                  <a:schemeClr val="dk1"/>
                </a:solidFill>
                <a:latin typeface="Calibri"/>
                <a:ea typeface="Calibri"/>
                <a:cs typeface="Calibri"/>
                <a:sym typeface="Calibri"/>
              </a:defRPr>
            </a:lvl1pPr>
            <a:lvl2pPr indent="-1079500" lvl="1" marL="914400" marR="0" rtl="0" algn="l">
              <a:spcBef>
                <a:spcPts val="2680"/>
              </a:spcBef>
              <a:spcAft>
                <a:spcPts val="0"/>
              </a:spcAft>
              <a:buClr>
                <a:schemeClr val="dk1"/>
              </a:buClr>
              <a:buSzPts val="13400"/>
              <a:buFont typeface="Arial"/>
              <a:buChar char="–"/>
              <a:defRPr b="0" i="0" sz="13400" u="none" cap="none" strike="noStrike">
                <a:solidFill>
                  <a:schemeClr val="dk1"/>
                </a:solidFill>
                <a:latin typeface="Calibri"/>
                <a:ea typeface="Calibri"/>
                <a:cs typeface="Calibri"/>
                <a:sym typeface="Calibri"/>
              </a:defRPr>
            </a:lvl2pPr>
            <a:lvl3pPr indent="-958850" lvl="2" marL="1371600" marR="0" rtl="0" algn="l">
              <a:spcBef>
                <a:spcPts val="2300"/>
              </a:spcBef>
              <a:spcAft>
                <a:spcPts val="0"/>
              </a:spcAft>
              <a:buClr>
                <a:schemeClr val="dk1"/>
              </a:buClr>
              <a:buSzPts val="11500"/>
              <a:buFont typeface="Arial"/>
              <a:buChar char="•"/>
              <a:defRPr b="0" i="0" sz="11500" u="none" cap="none" strike="noStrike">
                <a:solidFill>
                  <a:schemeClr val="dk1"/>
                </a:solidFill>
                <a:latin typeface="Calibri"/>
                <a:ea typeface="Calibri"/>
                <a:cs typeface="Calibri"/>
                <a:sym typeface="Calibri"/>
              </a:defRPr>
            </a:lvl3pPr>
            <a:lvl4pPr indent="-844550" lvl="3" marL="1828800" marR="0" rtl="0" algn="l">
              <a:spcBef>
                <a:spcPts val="1940"/>
              </a:spcBef>
              <a:spcAft>
                <a:spcPts val="0"/>
              </a:spcAft>
              <a:buClr>
                <a:schemeClr val="dk1"/>
              </a:buClr>
              <a:buSzPts val="9700"/>
              <a:buFont typeface="Arial"/>
              <a:buChar char="–"/>
              <a:defRPr b="0" i="0" sz="9700" u="none" cap="none" strike="noStrike">
                <a:solidFill>
                  <a:schemeClr val="dk1"/>
                </a:solidFill>
                <a:latin typeface="Calibri"/>
                <a:ea typeface="Calibri"/>
                <a:cs typeface="Calibri"/>
                <a:sym typeface="Calibri"/>
              </a:defRPr>
            </a:lvl4pPr>
            <a:lvl5pPr indent="-844550" lvl="4" marL="2286000" marR="0" rtl="0" algn="l">
              <a:spcBef>
                <a:spcPts val="1940"/>
              </a:spcBef>
              <a:spcAft>
                <a:spcPts val="0"/>
              </a:spcAft>
              <a:buClr>
                <a:schemeClr val="dk1"/>
              </a:buClr>
              <a:buSzPts val="9700"/>
              <a:buFont typeface="Arial"/>
              <a:buChar char="»"/>
              <a:defRPr b="0" i="0" sz="9700" u="none" cap="none" strike="noStrike">
                <a:solidFill>
                  <a:schemeClr val="dk1"/>
                </a:solidFill>
                <a:latin typeface="Calibri"/>
                <a:ea typeface="Calibri"/>
                <a:cs typeface="Calibri"/>
                <a:sym typeface="Calibri"/>
              </a:defRPr>
            </a:lvl5pPr>
            <a:lvl6pPr indent="-844550" lvl="5" marL="2743200" marR="0" rtl="0" algn="l">
              <a:spcBef>
                <a:spcPts val="1940"/>
              </a:spcBef>
              <a:spcAft>
                <a:spcPts val="0"/>
              </a:spcAft>
              <a:buClr>
                <a:schemeClr val="dk1"/>
              </a:buClr>
              <a:buSzPts val="9700"/>
              <a:buFont typeface="Arial"/>
              <a:buChar char="•"/>
              <a:defRPr b="0" i="0" sz="9700" u="none" cap="none" strike="noStrike">
                <a:solidFill>
                  <a:schemeClr val="dk1"/>
                </a:solidFill>
                <a:latin typeface="Calibri"/>
                <a:ea typeface="Calibri"/>
                <a:cs typeface="Calibri"/>
                <a:sym typeface="Calibri"/>
              </a:defRPr>
            </a:lvl6pPr>
            <a:lvl7pPr indent="-844550" lvl="6" marL="3200400" marR="0" rtl="0" algn="l">
              <a:spcBef>
                <a:spcPts val="1940"/>
              </a:spcBef>
              <a:spcAft>
                <a:spcPts val="0"/>
              </a:spcAft>
              <a:buClr>
                <a:schemeClr val="dk1"/>
              </a:buClr>
              <a:buSzPts val="9700"/>
              <a:buFont typeface="Arial"/>
              <a:buChar char="•"/>
              <a:defRPr b="0" i="0" sz="9700" u="none" cap="none" strike="noStrike">
                <a:solidFill>
                  <a:schemeClr val="dk1"/>
                </a:solidFill>
                <a:latin typeface="Calibri"/>
                <a:ea typeface="Calibri"/>
                <a:cs typeface="Calibri"/>
                <a:sym typeface="Calibri"/>
              </a:defRPr>
            </a:lvl7pPr>
            <a:lvl8pPr indent="-844550" lvl="7" marL="3657600" marR="0" rtl="0" algn="l">
              <a:spcBef>
                <a:spcPts val="1940"/>
              </a:spcBef>
              <a:spcAft>
                <a:spcPts val="0"/>
              </a:spcAft>
              <a:buClr>
                <a:schemeClr val="dk1"/>
              </a:buClr>
              <a:buSzPts val="9700"/>
              <a:buFont typeface="Arial"/>
              <a:buChar char="•"/>
              <a:defRPr b="0" i="0" sz="9700" u="none" cap="none" strike="noStrike">
                <a:solidFill>
                  <a:schemeClr val="dk1"/>
                </a:solidFill>
                <a:latin typeface="Calibri"/>
                <a:ea typeface="Calibri"/>
                <a:cs typeface="Calibri"/>
                <a:sym typeface="Calibri"/>
              </a:defRPr>
            </a:lvl8pPr>
            <a:lvl9pPr indent="-844550" lvl="8" marL="4114800" marR="0" rtl="0" algn="l">
              <a:spcBef>
                <a:spcPts val="1940"/>
              </a:spcBef>
              <a:spcAft>
                <a:spcPts val="0"/>
              </a:spcAft>
              <a:buClr>
                <a:schemeClr val="dk1"/>
              </a:buClr>
              <a:buSzPts val="9700"/>
              <a:buFont typeface="Arial"/>
              <a:buChar char="•"/>
              <a:defRPr b="0" i="0" sz="970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2194560" y="30510482"/>
            <a:ext cx="10241280" cy="1752600"/>
          </a:xfrm>
          <a:prstGeom prst="rect">
            <a:avLst/>
          </a:prstGeom>
          <a:noFill/>
          <a:ln>
            <a:noFill/>
          </a:ln>
        </p:spPr>
        <p:txBody>
          <a:bodyPr anchorCtr="0" anchor="ctr" bIns="219450" lIns="438900" spcFirstLastPara="1" rIns="438900" wrap="square" tIns="219450">
            <a:noAutofit/>
          </a:bodyPr>
          <a:lstStyle>
            <a:lvl1pPr lvl="0" marR="0" rtl="0" algn="l">
              <a:spcBef>
                <a:spcPts val="0"/>
              </a:spcBef>
              <a:spcAft>
                <a:spcPts val="0"/>
              </a:spcAft>
              <a:buSzPts val="1400"/>
              <a:buNone/>
              <a:defRPr b="0" i="0" sz="57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14996161" y="30510482"/>
            <a:ext cx="13898880" cy="1752600"/>
          </a:xfrm>
          <a:prstGeom prst="rect">
            <a:avLst/>
          </a:prstGeom>
          <a:noFill/>
          <a:ln>
            <a:noFill/>
          </a:ln>
        </p:spPr>
        <p:txBody>
          <a:bodyPr anchorCtr="0" anchor="ctr" bIns="219450" lIns="438900" spcFirstLastPara="1" rIns="438900" wrap="square" tIns="219450">
            <a:noAutofit/>
          </a:bodyPr>
          <a:lstStyle>
            <a:lvl1pPr lvl="0" marR="0" rtl="0" algn="ctr">
              <a:spcBef>
                <a:spcPts val="0"/>
              </a:spcBef>
              <a:spcAft>
                <a:spcPts val="0"/>
              </a:spcAft>
              <a:buSzPts val="1400"/>
              <a:buNone/>
              <a:defRPr b="0" i="0" sz="57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7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31455361" y="30510482"/>
            <a:ext cx="10241280" cy="1752600"/>
          </a:xfrm>
          <a:prstGeom prst="rect">
            <a:avLst/>
          </a:prstGeom>
          <a:noFill/>
          <a:ln>
            <a:noFill/>
          </a:ln>
        </p:spPr>
        <p:txBody>
          <a:bodyPr anchorCtr="0" anchor="ctr" bIns="219450" lIns="438900" spcFirstLastPara="1" rIns="438900" wrap="square" tIns="219450">
            <a:noAutofit/>
          </a:bodyPr>
          <a:lstStyle>
            <a:lvl1pPr indent="0" lvl="0" marL="0" marR="0" rtl="0" algn="r">
              <a:spcBef>
                <a:spcPts val="0"/>
              </a:spcBef>
              <a:buNone/>
              <a:defRPr b="0" i="0" sz="5700" u="none" cap="none" strike="noStrike">
                <a:solidFill>
                  <a:srgbClr val="888888"/>
                </a:solidFill>
                <a:latin typeface="Calibri"/>
                <a:ea typeface="Calibri"/>
                <a:cs typeface="Calibri"/>
                <a:sym typeface="Calibri"/>
              </a:defRPr>
            </a:lvl1pPr>
            <a:lvl2pPr indent="0" lvl="1" marL="0" marR="0" rtl="0" algn="r">
              <a:spcBef>
                <a:spcPts val="0"/>
              </a:spcBef>
              <a:buNone/>
              <a:defRPr b="0" i="0" sz="5700" u="none" cap="none" strike="noStrike">
                <a:solidFill>
                  <a:srgbClr val="888888"/>
                </a:solidFill>
                <a:latin typeface="Calibri"/>
                <a:ea typeface="Calibri"/>
                <a:cs typeface="Calibri"/>
                <a:sym typeface="Calibri"/>
              </a:defRPr>
            </a:lvl2pPr>
            <a:lvl3pPr indent="0" lvl="2" marL="0" marR="0" rtl="0" algn="r">
              <a:spcBef>
                <a:spcPts val="0"/>
              </a:spcBef>
              <a:buNone/>
              <a:defRPr b="0" i="0" sz="5700" u="none" cap="none" strike="noStrike">
                <a:solidFill>
                  <a:srgbClr val="888888"/>
                </a:solidFill>
                <a:latin typeface="Calibri"/>
                <a:ea typeface="Calibri"/>
                <a:cs typeface="Calibri"/>
                <a:sym typeface="Calibri"/>
              </a:defRPr>
            </a:lvl3pPr>
            <a:lvl4pPr indent="0" lvl="3" marL="0" marR="0" rtl="0" algn="r">
              <a:spcBef>
                <a:spcPts val="0"/>
              </a:spcBef>
              <a:buNone/>
              <a:defRPr b="0" i="0" sz="5700" u="none" cap="none" strike="noStrike">
                <a:solidFill>
                  <a:srgbClr val="888888"/>
                </a:solidFill>
                <a:latin typeface="Calibri"/>
                <a:ea typeface="Calibri"/>
                <a:cs typeface="Calibri"/>
                <a:sym typeface="Calibri"/>
              </a:defRPr>
            </a:lvl4pPr>
            <a:lvl5pPr indent="0" lvl="4" marL="0" marR="0" rtl="0" algn="r">
              <a:spcBef>
                <a:spcPts val="0"/>
              </a:spcBef>
              <a:buNone/>
              <a:defRPr b="0" i="0" sz="5700" u="none" cap="none" strike="noStrike">
                <a:solidFill>
                  <a:srgbClr val="888888"/>
                </a:solidFill>
                <a:latin typeface="Calibri"/>
                <a:ea typeface="Calibri"/>
                <a:cs typeface="Calibri"/>
                <a:sym typeface="Calibri"/>
              </a:defRPr>
            </a:lvl5pPr>
            <a:lvl6pPr indent="0" lvl="5" marL="0" marR="0" rtl="0" algn="r">
              <a:spcBef>
                <a:spcPts val="0"/>
              </a:spcBef>
              <a:buNone/>
              <a:defRPr b="0" i="0" sz="5700" u="none" cap="none" strike="noStrike">
                <a:solidFill>
                  <a:srgbClr val="888888"/>
                </a:solidFill>
                <a:latin typeface="Calibri"/>
                <a:ea typeface="Calibri"/>
                <a:cs typeface="Calibri"/>
                <a:sym typeface="Calibri"/>
              </a:defRPr>
            </a:lvl6pPr>
            <a:lvl7pPr indent="0" lvl="6" marL="0" marR="0" rtl="0" algn="r">
              <a:spcBef>
                <a:spcPts val="0"/>
              </a:spcBef>
              <a:buNone/>
              <a:defRPr b="0" i="0" sz="5700" u="none" cap="none" strike="noStrike">
                <a:solidFill>
                  <a:srgbClr val="888888"/>
                </a:solidFill>
                <a:latin typeface="Calibri"/>
                <a:ea typeface="Calibri"/>
                <a:cs typeface="Calibri"/>
                <a:sym typeface="Calibri"/>
              </a:defRPr>
            </a:lvl7pPr>
            <a:lvl8pPr indent="0" lvl="7" marL="0" marR="0" rtl="0" algn="r">
              <a:spcBef>
                <a:spcPts val="0"/>
              </a:spcBef>
              <a:buNone/>
              <a:defRPr b="0" i="0" sz="5700" u="none" cap="none" strike="noStrike">
                <a:solidFill>
                  <a:srgbClr val="888888"/>
                </a:solidFill>
                <a:latin typeface="Calibri"/>
                <a:ea typeface="Calibri"/>
                <a:cs typeface="Calibri"/>
                <a:sym typeface="Calibri"/>
              </a:defRPr>
            </a:lvl8pPr>
            <a:lvl9pPr indent="0" lvl="8" marL="0" marR="0" rtl="0" algn="r">
              <a:spcBef>
                <a:spcPts val="0"/>
              </a:spcBef>
              <a:buNone/>
              <a:defRPr b="0" i="0" sz="5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4.png"/><Relationship Id="rId5" Type="http://schemas.openxmlformats.org/officeDocument/2006/relationships/image" Target="../media/image3.png"/><Relationship Id="rId6"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353941"/>
        </a:solidFill>
      </p:bgPr>
    </p:bg>
    <p:spTree>
      <p:nvGrpSpPr>
        <p:cNvPr id="78" name="Shape 78"/>
        <p:cNvGrpSpPr/>
        <p:nvPr/>
      </p:nvGrpSpPr>
      <p:grpSpPr>
        <a:xfrm>
          <a:off x="0" y="0"/>
          <a:ext cx="0" cy="0"/>
          <a:chOff x="0" y="0"/>
          <a:chExt cx="0" cy="0"/>
        </a:xfrm>
      </p:grpSpPr>
      <p:sp>
        <p:nvSpPr>
          <p:cNvPr id="79" name="Google Shape;79;p1"/>
          <p:cNvSpPr/>
          <p:nvPr/>
        </p:nvSpPr>
        <p:spPr>
          <a:xfrm>
            <a:off x="797188" y="797037"/>
            <a:ext cx="18366300" cy="31327200"/>
          </a:xfrm>
          <a:prstGeom prst="roundRect">
            <a:avLst>
              <a:gd fmla="val 3157" name="adj"/>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1500" u="none" cap="none" strike="noStrike">
              <a:solidFill>
                <a:srgbClr val="0070C0"/>
              </a:solidFill>
              <a:latin typeface="Calibri"/>
              <a:ea typeface="Calibri"/>
              <a:cs typeface="Calibri"/>
              <a:sym typeface="Calibri"/>
            </a:endParaRPr>
          </a:p>
        </p:txBody>
      </p:sp>
      <p:sp>
        <p:nvSpPr>
          <p:cNvPr id="80" name="Google Shape;80;p1"/>
          <p:cNvSpPr/>
          <p:nvPr/>
        </p:nvSpPr>
        <p:spPr>
          <a:xfrm>
            <a:off x="19974271" y="797037"/>
            <a:ext cx="11133900" cy="31327200"/>
          </a:xfrm>
          <a:prstGeom prst="roundRect">
            <a:avLst>
              <a:gd fmla="val 3206" name="adj"/>
            </a:avLst>
          </a:prstGeom>
          <a:solidFill>
            <a:srgbClr val="FFFFFF"/>
          </a:solidFill>
          <a:ln>
            <a:noFill/>
          </a:ln>
        </p:spPr>
        <p:txBody>
          <a:bodyPr anchorCtr="0" anchor="ctr" bIns="45700" lIns="91425" spcFirstLastPara="1" rIns="91425" wrap="square" tIns="45700">
            <a:noAutofit/>
          </a:bodyPr>
          <a:lstStyle/>
          <a:p>
            <a:pPr indent="0" lvl="0" marL="914400" marR="0" rtl="0" algn="l">
              <a:spcBef>
                <a:spcPts val="0"/>
              </a:spcBef>
              <a:spcAft>
                <a:spcPts val="0"/>
              </a:spcAft>
              <a:buNone/>
            </a:pPr>
            <a:r>
              <a:rPr lang="en-US" sz="3000">
                <a:solidFill>
                  <a:schemeClr val="accent1"/>
                </a:solidFill>
                <a:highlight>
                  <a:srgbClr val="F1F2F2"/>
                </a:highlight>
                <a:latin typeface="Roboto"/>
                <a:ea typeface="Roboto"/>
                <a:cs typeface="Roboto"/>
                <a:sym typeface="Roboto"/>
              </a:rPr>
              <a:t>Fig. 1: Optimized GoogLeNet Model Accuracy after 60 Epochs</a:t>
            </a:r>
            <a:endParaRPr b="0" i="0" sz="3000" u="none" cap="none" strike="noStrike">
              <a:solidFill>
                <a:schemeClr val="accent1"/>
              </a:solidFill>
              <a:latin typeface="Calibri"/>
              <a:ea typeface="Calibri"/>
              <a:cs typeface="Calibri"/>
              <a:sym typeface="Calibri"/>
            </a:endParaRPr>
          </a:p>
        </p:txBody>
      </p:sp>
      <p:sp>
        <p:nvSpPr>
          <p:cNvPr id="81" name="Google Shape;81;p1"/>
          <p:cNvSpPr/>
          <p:nvPr/>
        </p:nvSpPr>
        <p:spPr>
          <a:xfrm>
            <a:off x="31919090" y="843888"/>
            <a:ext cx="11133900" cy="31280400"/>
          </a:xfrm>
          <a:prstGeom prst="roundRect">
            <a:avLst>
              <a:gd fmla="val 2650" name="adj"/>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Font typeface="Arial"/>
              <a:buNone/>
            </a:pPr>
            <a:r>
              <a:t/>
            </a:r>
            <a:endParaRPr b="0" i="0" sz="11500" u="none" cap="none" strike="noStrike">
              <a:solidFill>
                <a:srgbClr val="0070C0"/>
              </a:solidFill>
              <a:latin typeface="Calibri"/>
              <a:ea typeface="Calibri"/>
              <a:cs typeface="Calibri"/>
              <a:sym typeface="Calibri"/>
            </a:endParaRPr>
          </a:p>
        </p:txBody>
      </p:sp>
      <p:sp>
        <p:nvSpPr>
          <p:cNvPr id="82" name="Google Shape;82;p1"/>
          <p:cNvSpPr txBox="1"/>
          <p:nvPr/>
        </p:nvSpPr>
        <p:spPr>
          <a:xfrm>
            <a:off x="1674474" y="1846972"/>
            <a:ext cx="16611600" cy="293744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70C0"/>
              </a:buClr>
              <a:buSzPts val="11000"/>
              <a:buFont typeface="Nunito"/>
              <a:buNone/>
            </a:pPr>
            <a:r>
              <a:rPr lang="en-US" sz="11000">
                <a:solidFill>
                  <a:schemeClr val="accent1"/>
                </a:solidFill>
                <a:highlight>
                  <a:srgbClr val="F1F2F2"/>
                </a:highlight>
                <a:latin typeface="Nunito"/>
                <a:ea typeface="Nunito"/>
                <a:cs typeface="Nunito"/>
                <a:sym typeface="Nunito"/>
              </a:rPr>
              <a:t>An improved version of GoogLeNet that can accurately detect vehicles in complex traffic scenes and has potential for implementation in various fields.</a:t>
            </a:r>
            <a:endParaRPr sz="11000">
              <a:solidFill>
                <a:schemeClr val="accent1"/>
              </a:solidFill>
              <a:latin typeface="Nunito"/>
              <a:ea typeface="Nunito"/>
              <a:cs typeface="Nunito"/>
              <a:sym typeface="Nunito"/>
            </a:endParaRPr>
          </a:p>
        </p:txBody>
      </p:sp>
      <p:sp>
        <p:nvSpPr>
          <p:cNvPr id="83" name="Google Shape;83;p1"/>
          <p:cNvSpPr txBox="1"/>
          <p:nvPr/>
        </p:nvSpPr>
        <p:spPr>
          <a:xfrm>
            <a:off x="1674465" y="23333474"/>
            <a:ext cx="15741300" cy="2746800"/>
          </a:xfrm>
          <a:prstGeom prst="rect">
            <a:avLst/>
          </a:prstGeom>
          <a:noFill/>
          <a:ln>
            <a:noFill/>
          </a:ln>
        </p:spPr>
        <p:txBody>
          <a:bodyPr anchorCtr="0" anchor="t" bIns="64000" lIns="128000" spcFirstLastPara="1" rIns="128000" wrap="square" tIns="64000">
            <a:noAutofit/>
          </a:bodyPr>
          <a:lstStyle/>
          <a:p>
            <a:pPr indent="0" lvl="0" marL="0" rtl="0" algn="l">
              <a:spcBef>
                <a:spcPts val="0"/>
              </a:spcBef>
              <a:spcAft>
                <a:spcPts val="0"/>
              </a:spcAft>
              <a:buClr>
                <a:schemeClr val="dk1"/>
              </a:buClr>
              <a:buSzPts val="1100"/>
              <a:buFont typeface="Arial"/>
              <a:buNone/>
            </a:pPr>
            <a:r>
              <a:rPr b="1" lang="en-US" sz="8500">
                <a:solidFill>
                  <a:schemeClr val="accent1"/>
                </a:solidFill>
                <a:latin typeface="Nunito"/>
                <a:ea typeface="Nunito"/>
                <a:cs typeface="Nunito"/>
                <a:sym typeface="Nunito"/>
              </a:rPr>
              <a:t>Vehicle</a:t>
            </a:r>
            <a:r>
              <a:rPr b="1" lang="en-US" sz="8500">
                <a:solidFill>
                  <a:schemeClr val="accent1"/>
                </a:solidFill>
                <a:latin typeface="Nunito"/>
                <a:ea typeface="Nunito"/>
                <a:cs typeface="Nunito"/>
                <a:sym typeface="Nunito"/>
              </a:rPr>
              <a:t> </a:t>
            </a:r>
            <a:r>
              <a:rPr b="1" lang="en-US" sz="8500">
                <a:solidFill>
                  <a:schemeClr val="accent1"/>
                </a:solidFill>
                <a:latin typeface="Nunito"/>
                <a:ea typeface="Nunito"/>
                <a:cs typeface="Nunito"/>
                <a:sym typeface="Nunito"/>
              </a:rPr>
              <a:t>Detection using Optimized GoogleNet</a:t>
            </a:r>
            <a:endParaRPr b="1" sz="8500">
              <a:solidFill>
                <a:schemeClr val="accent1"/>
              </a:solidFill>
              <a:latin typeface="Nunito"/>
              <a:ea typeface="Nunito"/>
              <a:cs typeface="Nunito"/>
              <a:sym typeface="Nunito"/>
            </a:endParaRPr>
          </a:p>
          <a:p>
            <a:pPr indent="0" lvl="0" marL="0" marR="0" rtl="0" algn="l">
              <a:spcBef>
                <a:spcPts val="2400"/>
              </a:spcBef>
              <a:spcAft>
                <a:spcPts val="0"/>
              </a:spcAft>
              <a:buNone/>
            </a:pPr>
            <a:r>
              <a:t/>
            </a:r>
            <a:endParaRPr b="1" sz="8500">
              <a:solidFill>
                <a:srgbClr val="0070C0"/>
              </a:solidFill>
              <a:latin typeface="Nunito"/>
              <a:ea typeface="Nunito"/>
              <a:cs typeface="Nunito"/>
              <a:sym typeface="Nunito"/>
            </a:endParaRPr>
          </a:p>
        </p:txBody>
      </p:sp>
      <p:sp>
        <p:nvSpPr>
          <p:cNvPr id="84" name="Google Shape;84;p1"/>
          <p:cNvSpPr txBox="1"/>
          <p:nvPr/>
        </p:nvSpPr>
        <p:spPr>
          <a:xfrm>
            <a:off x="1266440" y="28195848"/>
            <a:ext cx="15741300" cy="991200"/>
          </a:xfrm>
          <a:prstGeom prst="rect">
            <a:avLst/>
          </a:prstGeom>
          <a:noFill/>
          <a:ln>
            <a:noFill/>
          </a:ln>
        </p:spPr>
        <p:txBody>
          <a:bodyPr anchorCtr="0" anchor="t" bIns="64000" lIns="128000" spcFirstLastPara="1" rIns="128000" wrap="square" tIns="64000">
            <a:spAutoFit/>
          </a:bodyPr>
          <a:lstStyle/>
          <a:p>
            <a:pPr indent="0" lvl="0" marL="0" marR="0" rtl="0" algn="l">
              <a:spcBef>
                <a:spcPts val="0"/>
              </a:spcBef>
              <a:spcAft>
                <a:spcPts val="0"/>
              </a:spcAft>
              <a:buNone/>
            </a:pPr>
            <a:r>
              <a:rPr lang="en-US" sz="5600">
                <a:solidFill>
                  <a:srgbClr val="0070C0"/>
                </a:solidFill>
                <a:latin typeface="Nunito"/>
                <a:ea typeface="Nunito"/>
                <a:cs typeface="Nunito"/>
                <a:sym typeface="Nunito"/>
              </a:rPr>
              <a:t>Sepehr Maleki, Habib Izadkhah</a:t>
            </a:r>
            <a:endParaRPr/>
          </a:p>
        </p:txBody>
      </p:sp>
      <p:sp>
        <p:nvSpPr>
          <p:cNvPr id="85" name="Google Shape;85;p1"/>
          <p:cNvSpPr txBox="1"/>
          <p:nvPr/>
        </p:nvSpPr>
        <p:spPr>
          <a:xfrm>
            <a:off x="20650199" y="1828800"/>
            <a:ext cx="9448801" cy="7386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4200" u="none" cap="none" strike="noStrike">
                <a:solidFill>
                  <a:srgbClr val="0070C0"/>
                </a:solidFill>
                <a:latin typeface="Nunito"/>
                <a:ea typeface="Nunito"/>
                <a:cs typeface="Nunito"/>
                <a:sym typeface="Nunito"/>
              </a:rPr>
              <a:t>Results</a:t>
            </a:r>
            <a:endParaRPr/>
          </a:p>
        </p:txBody>
      </p:sp>
      <p:sp>
        <p:nvSpPr>
          <p:cNvPr id="86" name="Google Shape;86;p1"/>
          <p:cNvSpPr txBox="1"/>
          <p:nvPr/>
        </p:nvSpPr>
        <p:spPr>
          <a:xfrm>
            <a:off x="20650199" y="2651130"/>
            <a:ext cx="9448800" cy="4525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accent1"/>
                </a:solidFill>
                <a:highlight>
                  <a:srgbClr val="F1F2F2"/>
                </a:highlight>
                <a:latin typeface="Roboto"/>
                <a:ea typeface="Roboto"/>
                <a:cs typeface="Roboto"/>
                <a:sym typeface="Roboto"/>
              </a:rPr>
              <a:t>Our optimized model achieves 72.37% accuracy after 60 rounds of training on a vehicle dataset, with good performance in classification and loss reduction. Compared to top-performing models, our approach shows promise for vehicle detection and performs well on other datasets like CIFAR-10 and MNIST.</a:t>
            </a:r>
            <a:endParaRPr sz="3600">
              <a:solidFill>
                <a:schemeClr val="accent1"/>
              </a:solidFill>
            </a:endParaRPr>
          </a:p>
        </p:txBody>
      </p:sp>
      <p:sp>
        <p:nvSpPr>
          <p:cNvPr id="87" name="Google Shape;87;p1"/>
          <p:cNvSpPr/>
          <p:nvPr/>
        </p:nvSpPr>
        <p:spPr>
          <a:xfrm>
            <a:off x="20754010" y="2494550"/>
            <a:ext cx="914400" cy="45720"/>
          </a:xfrm>
          <a:prstGeom prst="roundRect">
            <a:avLst>
              <a:gd fmla="val 50000" name="adj"/>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8700" u="none" cap="none" strike="noStrike">
              <a:solidFill>
                <a:srgbClr val="0070C0"/>
              </a:solidFill>
              <a:latin typeface="Calibri"/>
              <a:ea typeface="Calibri"/>
              <a:cs typeface="Calibri"/>
              <a:sym typeface="Calibri"/>
            </a:endParaRPr>
          </a:p>
        </p:txBody>
      </p:sp>
      <p:sp>
        <p:nvSpPr>
          <p:cNvPr id="88" name="Google Shape;88;p1"/>
          <p:cNvSpPr txBox="1"/>
          <p:nvPr/>
        </p:nvSpPr>
        <p:spPr>
          <a:xfrm>
            <a:off x="32767925" y="1828800"/>
            <a:ext cx="9448801" cy="7386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4200" u="none" cap="none" strike="noStrike">
                <a:solidFill>
                  <a:srgbClr val="0070C0"/>
                </a:solidFill>
                <a:latin typeface="Nunito"/>
                <a:ea typeface="Nunito"/>
                <a:cs typeface="Nunito"/>
                <a:sym typeface="Nunito"/>
              </a:rPr>
              <a:t>Introduction</a:t>
            </a:r>
            <a:endParaRPr/>
          </a:p>
        </p:txBody>
      </p:sp>
      <p:sp>
        <p:nvSpPr>
          <p:cNvPr id="89" name="Google Shape;89;p1"/>
          <p:cNvSpPr txBox="1"/>
          <p:nvPr/>
        </p:nvSpPr>
        <p:spPr>
          <a:xfrm>
            <a:off x="32767925" y="2651130"/>
            <a:ext cx="9448800" cy="3417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accent1"/>
                </a:solidFill>
                <a:highlight>
                  <a:srgbClr val="F1F2F2"/>
                </a:highlight>
                <a:latin typeface="Roboto"/>
                <a:ea typeface="Roboto"/>
                <a:cs typeface="Roboto"/>
                <a:sym typeface="Roboto"/>
              </a:rPr>
              <a:t>This paper presents an optimized GoogLeNet model for accurate vehicle detection in complex traffic scenes. The study showcases the model's high accuracy and optimal loss reduction, and its potential for implementation in various fields</a:t>
            </a:r>
            <a:endParaRPr sz="3600">
              <a:solidFill>
                <a:schemeClr val="accent1"/>
              </a:solidFill>
            </a:endParaRPr>
          </a:p>
        </p:txBody>
      </p:sp>
      <p:sp>
        <p:nvSpPr>
          <p:cNvPr id="90" name="Google Shape;90;p1"/>
          <p:cNvSpPr/>
          <p:nvPr/>
        </p:nvSpPr>
        <p:spPr>
          <a:xfrm>
            <a:off x="32871736" y="2494550"/>
            <a:ext cx="914400" cy="45720"/>
          </a:xfrm>
          <a:prstGeom prst="roundRect">
            <a:avLst>
              <a:gd fmla="val 50000" name="adj"/>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8700" u="none" cap="none" strike="noStrike">
              <a:solidFill>
                <a:srgbClr val="0070C0"/>
              </a:solidFill>
              <a:latin typeface="Calibri"/>
              <a:ea typeface="Calibri"/>
              <a:cs typeface="Calibri"/>
              <a:sym typeface="Calibri"/>
            </a:endParaRPr>
          </a:p>
        </p:txBody>
      </p:sp>
      <p:sp>
        <p:nvSpPr>
          <p:cNvPr id="91" name="Google Shape;91;p1"/>
          <p:cNvSpPr txBox="1"/>
          <p:nvPr/>
        </p:nvSpPr>
        <p:spPr>
          <a:xfrm>
            <a:off x="32761650" y="6910808"/>
            <a:ext cx="9448800" cy="738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4200" u="none" cap="none" strike="noStrike">
                <a:solidFill>
                  <a:srgbClr val="0070C0"/>
                </a:solidFill>
                <a:latin typeface="Nunito"/>
                <a:ea typeface="Nunito"/>
                <a:cs typeface="Nunito"/>
                <a:sym typeface="Nunito"/>
              </a:rPr>
              <a:t>Methods</a:t>
            </a:r>
            <a:endParaRPr/>
          </a:p>
        </p:txBody>
      </p:sp>
      <p:sp>
        <p:nvSpPr>
          <p:cNvPr id="92" name="Google Shape;92;p1"/>
          <p:cNvSpPr/>
          <p:nvPr/>
        </p:nvSpPr>
        <p:spPr>
          <a:xfrm>
            <a:off x="32871736" y="12273333"/>
            <a:ext cx="914400" cy="45720"/>
          </a:xfrm>
          <a:prstGeom prst="roundRect">
            <a:avLst>
              <a:gd fmla="val 50000" name="adj"/>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8700" u="none" cap="none" strike="noStrike">
              <a:solidFill>
                <a:srgbClr val="0070C0"/>
              </a:solidFill>
              <a:latin typeface="Calibri"/>
              <a:ea typeface="Calibri"/>
              <a:cs typeface="Calibri"/>
              <a:sym typeface="Calibri"/>
            </a:endParaRPr>
          </a:p>
        </p:txBody>
      </p:sp>
      <p:sp>
        <p:nvSpPr>
          <p:cNvPr id="93" name="Google Shape;93;p1"/>
          <p:cNvSpPr txBox="1"/>
          <p:nvPr/>
        </p:nvSpPr>
        <p:spPr>
          <a:xfrm>
            <a:off x="32871725" y="26080267"/>
            <a:ext cx="9448800" cy="738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4200" u="none" cap="none" strike="noStrike">
                <a:solidFill>
                  <a:srgbClr val="0070C0"/>
                </a:solidFill>
                <a:latin typeface="Nunito"/>
                <a:ea typeface="Nunito"/>
                <a:cs typeface="Nunito"/>
                <a:sym typeface="Nunito"/>
              </a:rPr>
              <a:t>Conclusion</a:t>
            </a:r>
            <a:endParaRPr/>
          </a:p>
        </p:txBody>
      </p:sp>
      <p:sp>
        <p:nvSpPr>
          <p:cNvPr id="94" name="Google Shape;94;p1"/>
          <p:cNvSpPr txBox="1"/>
          <p:nvPr/>
        </p:nvSpPr>
        <p:spPr>
          <a:xfrm>
            <a:off x="32871725" y="26819172"/>
            <a:ext cx="9448800" cy="3417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accent1"/>
                </a:solidFill>
                <a:highlight>
                  <a:srgbClr val="F1F2F2"/>
                </a:highlight>
                <a:latin typeface="Nunito"/>
                <a:ea typeface="Nunito"/>
                <a:cs typeface="Nunito"/>
                <a:sym typeface="Nunito"/>
              </a:rPr>
              <a:t>the optimized GoogLeNet model demonstrates good performance in accurately detecting vehicles in complex traffic scenes, providing promising results for real-world applications and future research in the field of image classification.</a:t>
            </a:r>
            <a:endParaRPr sz="3600">
              <a:solidFill>
                <a:schemeClr val="accent1"/>
              </a:solidFill>
              <a:latin typeface="Nunito"/>
              <a:ea typeface="Nunito"/>
              <a:cs typeface="Nunito"/>
              <a:sym typeface="Nunito"/>
            </a:endParaRPr>
          </a:p>
        </p:txBody>
      </p:sp>
      <p:sp>
        <p:nvSpPr>
          <p:cNvPr id="95" name="Google Shape;95;p1"/>
          <p:cNvSpPr/>
          <p:nvPr/>
        </p:nvSpPr>
        <p:spPr>
          <a:xfrm>
            <a:off x="32871736" y="21976567"/>
            <a:ext cx="914400" cy="45720"/>
          </a:xfrm>
          <a:prstGeom prst="roundRect">
            <a:avLst>
              <a:gd fmla="val 50000" name="adj"/>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8700" u="none" cap="none" strike="noStrike">
              <a:solidFill>
                <a:srgbClr val="0070C0"/>
              </a:solidFill>
              <a:latin typeface="Calibri"/>
              <a:ea typeface="Calibri"/>
              <a:cs typeface="Calibri"/>
              <a:sym typeface="Calibri"/>
            </a:endParaRPr>
          </a:p>
        </p:txBody>
      </p:sp>
      <p:pic>
        <p:nvPicPr>
          <p:cNvPr id="96" name="Google Shape;96;p1"/>
          <p:cNvPicPr preferRelativeResize="0"/>
          <p:nvPr/>
        </p:nvPicPr>
        <p:blipFill rotWithShape="1">
          <a:blip r:embed="rId3">
            <a:alphaModFix/>
          </a:blip>
          <a:srcRect b="0" l="0" r="0" t="0"/>
          <a:stretch/>
        </p:blipFill>
        <p:spPr>
          <a:xfrm>
            <a:off x="12919290" y="26568668"/>
            <a:ext cx="5523560" cy="5523560"/>
          </a:xfrm>
          <a:prstGeom prst="rect">
            <a:avLst/>
          </a:prstGeom>
          <a:noFill/>
          <a:ln>
            <a:noFill/>
          </a:ln>
        </p:spPr>
      </p:pic>
      <p:pic>
        <p:nvPicPr>
          <p:cNvPr id="97" name="Google Shape;97;p1"/>
          <p:cNvPicPr preferRelativeResize="0"/>
          <p:nvPr/>
        </p:nvPicPr>
        <p:blipFill>
          <a:blip r:embed="rId4">
            <a:alphaModFix/>
          </a:blip>
          <a:stretch>
            <a:fillRect/>
          </a:stretch>
        </p:blipFill>
        <p:spPr>
          <a:xfrm>
            <a:off x="20545438" y="8585939"/>
            <a:ext cx="9991725" cy="6781948"/>
          </a:xfrm>
          <a:prstGeom prst="rect">
            <a:avLst/>
          </a:prstGeom>
          <a:noFill/>
          <a:ln>
            <a:noFill/>
          </a:ln>
        </p:spPr>
      </p:pic>
      <p:pic>
        <p:nvPicPr>
          <p:cNvPr id="98" name="Google Shape;98;p1"/>
          <p:cNvPicPr preferRelativeResize="0"/>
          <p:nvPr/>
        </p:nvPicPr>
        <p:blipFill>
          <a:blip r:embed="rId5">
            <a:alphaModFix/>
          </a:blip>
          <a:stretch>
            <a:fillRect/>
          </a:stretch>
        </p:blipFill>
        <p:spPr>
          <a:xfrm>
            <a:off x="20545450" y="17323525"/>
            <a:ext cx="9991700" cy="7163753"/>
          </a:xfrm>
          <a:prstGeom prst="rect">
            <a:avLst/>
          </a:prstGeom>
          <a:noFill/>
          <a:ln>
            <a:noFill/>
          </a:ln>
        </p:spPr>
      </p:pic>
      <p:sp>
        <p:nvSpPr>
          <p:cNvPr id="99" name="Google Shape;99;p1"/>
          <p:cNvSpPr txBox="1"/>
          <p:nvPr/>
        </p:nvSpPr>
        <p:spPr>
          <a:xfrm>
            <a:off x="21088350" y="24879672"/>
            <a:ext cx="9448800" cy="10158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chemeClr val="dk1"/>
              </a:buClr>
              <a:buFont typeface="Arial"/>
              <a:buNone/>
            </a:pPr>
            <a:r>
              <a:rPr lang="en-US" sz="3000">
                <a:solidFill>
                  <a:schemeClr val="accent1"/>
                </a:solidFill>
                <a:highlight>
                  <a:srgbClr val="F1F2F2"/>
                </a:highlight>
                <a:latin typeface="Roboto"/>
                <a:ea typeface="Roboto"/>
                <a:cs typeface="Roboto"/>
                <a:sym typeface="Roboto"/>
              </a:rPr>
              <a:t>Fig. 2: Optimized GoogLeNet Model Loss after 60 Epochs</a:t>
            </a:r>
            <a:endParaRPr/>
          </a:p>
        </p:txBody>
      </p:sp>
      <p:pic>
        <p:nvPicPr>
          <p:cNvPr id="100" name="Google Shape;100;p1"/>
          <p:cNvPicPr preferRelativeResize="0"/>
          <p:nvPr/>
        </p:nvPicPr>
        <p:blipFill>
          <a:blip r:embed="rId6">
            <a:alphaModFix/>
          </a:blip>
          <a:stretch>
            <a:fillRect/>
          </a:stretch>
        </p:blipFill>
        <p:spPr>
          <a:xfrm>
            <a:off x="35086275" y="6690050"/>
            <a:ext cx="5019675" cy="19507200"/>
          </a:xfrm>
          <a:prstGeom prst="rect">
            <a:avLst/>
          </a:prstGeom>
          <a:noFill/>
          <a:ln>
            <a:noFill/>
          </a:ln>
        </p:spPr>
      </p:pic>
      <p:sp>
        <p:nvSpPr>
          <p:cNvPr id="101" name="Google Shape;101;p1"/>
          <p:cNvSpPr txBox="1"/>
          <p:nvPr/>
        </p:nvSpPr>
        <p:spPr>
          <a:xfrm>
            <a:off x="33083875" y="24577526"/>
            <a:ext cx="4457400" cy="10158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lang="en-US" sz="3000">
                <a:solidFill>
                  <a:schemeClr val="accent1"/>
                </a:solidFill>
                <a:highlight>
                  <a:srgbClr val="F1F2F2"/>
                </a:highlight>
                <a:latin typeface="Roboto"/>
                <a:ea typeface="Roboto"/>
                <a:cs typeface="Roboto"/>
                <a:sym typeface="Roboto"/>
              </a:rPr>
              <a:t>Fig.3: Optimized GoogeLeNet Model</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Graphicsland/MakeSigns.com</dc:creator>
</cp:coreProperties>
</file>